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 id="2147483976" r:id="rId2"/>
  </p:sldMasterIdLst>
  <p:notesMasterIdLst>
    <p:notesMasterId r:id="rId13"/>
  </p:notesMasterIdLst>
  <p:handoutMasterIdLst>
    <p:handoutMasterId r:id="rId14"/>
  </p:handoutMasterIdLst>
  <p:sldIdLst>
    <p:sldId id="460" r:id="rId3"/>
    <p:sldId id="463" r:id="rId4"/>
    <p:sldId id="464" r:id="rId5"/>
    <p:sldId id="466" r:id="rId6"/>
    <p:sldId id="467" r:id="rId7"/>
    <p:sldId id="462" r:id="rId8"/>
    <p:sldId id="468" r:id="rId9"/>
    <p:sldId id="408" r:id="rId10"/>
    <p:sldId id="465" r:id="rId11"/>
    <p:sldId id="459" r:id="rId12"/>
  </p:sldIdLst>
  <p:sldSz cx="9906000" cy="6858000" type="A4"/>
  <p:notesSz cx="6797675" cy="9874250"/>
  <p:custDataLst>
    <p:tags r:id="rId15"/>
  </p:custDataLst>
  <p:defaultTextStyle>
    <a:defPPr>
      <a:defRPr lang="de-DE"/>
    </a:defPPr>
    <a:lvl1pPr marL="0" algn="l" defTabSz="957756" rtl="0" eaLnBrk="1" latinLnBrk="0" hangingPunct="1">
      <a:defRPr sz="1900" kern="1200">
        <a:solidFill>
          <a:schemeClr val="tx1"/>
        </a:solidFill>
        <a:latin typeface="+mn-lt"/>
        <a:ea typeface="+mn-ea"/>
        <a:cs typeface="+mn-cs"/>
      </a:defRPr>
    </a:lvl1pPr>
    <a:lvl2pPr marL="478878" algn="l" defTabSz="957756" rtl="0" eaLnBrk="1" latinLnBrk="0" hangingPunct="1">
      <a:defRPr sz="1900" kern="1200">
        <a:solidFill>
          <a:schemeClr val="tx1"/>
        </a:solidFill>
        <a:latin typeface="+mn-lt"/>
        <a:ea typeface="+mn-ea"/>
        <a:cs typeface="+mn-cs"/>
      </a:defRPr>
    </a:lvl2pPr>
    <a:lvl3pPr marL="957756" algn="l" defTabSz="957756" rtl="0" eaLnBrk="1" latinLnBrk="0" hangingPunct="1">
      <a:defRPr sz="1900" kern="1200">
        <a:solidFill>
          <a:schemeClr val="tx1"/>
        </a:solidFill>
        <a:latin typeface="+mn-lt"/>
        <a:ea typeface="+mn-ea"/>
        <a:cs typeface="+mn-cs"/>
      </a:defRPr>
    </a:lvl3pPr>
    <a:lvl4pPr marL="1436634" algn="l" defTabSz="957756" rtl="0" eaLnBrk="1" latinLnBrk="0" hangingPunct="1">
      <a:defRPr sz="1900" kern="1200">
        <a:solidFill>
          <a:schemeClr val="tx1"/>
        </a:solidFill>
        <a:latin typeface="+mn-lt"/>
        <a:ea typeface="+mn-ea"/>
        <a:cs typeface="+mn-cs"/>
      </a:defRPr>
    </a:lvl4pPr>
    <a:lvl5pPr marL="1915510" algn="l" defTabSz="957756" rtl="0" eaLnBrk="1" latinLnBrk="0" hangingPunct="1">
      <a:defRPr sz="1900" kern="1200">
        <a:solidFill>
          <a:schemeClr val="tx1"/>
        </a:solidFill>
        <a:latin typeface="+mn-lt"/>
        <a:ea typeface="+mn-ea"/>
        <a:cs typeface="+mn-cs"/>
      </a:defRPr>
    </a:lvl5pPr>
    <a:lvl6pPr marL="2394388" algn="l" defTabSz="957756" rtl="0" eaLnBrk="1" latinLnBrk="0" hangingPunct="1">
      <a:defRPr sz="1900" kern="1200">
        <a:solidFill>
          <a:schemeClr val="tx1"/>
        </a:solidFill>
        <a:latin typeface="+mn-lt"/>
        <a:ea typeface="+mn-ea"/>
        <a:cs typeface="+mn-cs"/>
      </a:defRPr>
    </a:lvl6pPr>
    <a:lvl7pPr marL="2873265" algn="l" defTabSz="957756" rtl="0" eaLnBrk="1" latinLnBrk="0" hangingPunct="1">
      <a:defRPr sz="1900" kern="1200">
        <a:solidFill>
          <a:schemeClr val="tx1"/>
        </a:solidFill>
        <a:latin typeface="+mn-lt"/>
        <a:ea typeface="+mn-ea"/>
        <a:cs typeface="+mn-cs"/>
      </a:defRPr>
    </a:lvl7pPr>
    <a:lvl8pPr marL="3352143" algn="l" defTabSz="957756" rtl="0" eaLnBrk="1" latinLnBrk="0" hangingPunct="1">
      <a:defRPr sz="1900" kern="1200">
        <a:solidFill>
          <a:schemeClr val="tx1"/>
        </a:solidFill>
        <a:latin typeface="+mn-lt"/>
        <a:ea typeface="+mn-ea"/>
        <a:cs typeface="+mn-cs"/>
      </a:defRPr>
    </a:lvl8pPr>
    <a:lvl9pPr marL="3831021" algn="l" defTabSz="957756"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48">
          <p15:clr>
            <a:srgbClr val="A4A3A4"/>
          </p15:clr>
        </p15:guide>
        <p15:guide id="2" orient="horz" pos="838">
          <p15:clr>
            <a:srgbClr val="A4A3A4"/>
          </p15:clr>
        </p15:guide>
        <p15:guide id="3" orient="horz" pos="1062">
          <p15:clr>
            <a:srgbClr val="A4A3A4"/>
          </p15:clr>
        </p15:guide>
        <p15:guide id="4" orient="horz" pos="3368">
          <p15:clr>
            <a:srgbClr val="A4A3A4"/>
          </p15:clr>
        </p15:guide>
        <p15:guide id="5" orient="horz" pos="2365">
          <p15:clr>
            <a:srgbClr val="A4A3A4"/>
          </p15:clr>
        </p15:guide>
        <p15:guide id="6" orient="horz" pos="379">
          <p15:clr>
            <a:srgbClr val="A4A3A4"/>
          </p15:clr>
        </p15:guide>
        <p15:guide id="7" pos="3120">
          <p15:clr>
            <a:srgbClr val="A4A3A4"/>
          </p15:clr>
        </p15:guide>
        <p15:guide id="8" pos="6025">
          <p15:clr>
            <a:srgbClr val="A4A3A4"/>
          </p15:clr>
        </p15:guide>
        <p15:guide id="9" pos="3042">
          <p15:clr>
            <a:srgbClr val="A4A3A4"/>
          </p15:clr>
        </p15:guide>
        <p15:guide id="10" pos="3198">
          <p15:clr>
            <a:srgbClr val="A4A3A4"/>
          </p15:clr>
        </p15:guide>
        <p15:guide id="11" pos="217">
          <p15:clr>
            <a:srgbClr val="A4A3A4"/>
          </p15:clr>
        </p15:guide>
        <p15:guide id="12" pos="420">
          <p15:clr>
            <a:srgbClr val="A4A3A4"/>
          </p15:clr>
        </p15:guide>
        <p15:guide id="13" pos="5819">
          <p15:clr>
            <a:srgbClr val="A4A3A4"/>
          </p15:clr>
        </p15:guide>
        <p15:guide id="14" pos="3846">
          <p15:clr>
            <a:srgbClr val="A4A3A4"/>
          </p15:clr>
        </p15:guide>
      </p15:sldGuideLst>
    </p:ext>
    <p:ext uri="{2D200454-40CA-4A62-9FC3-DE9A4176ACB9}">
      <p15:notesGuideLst xmlns:p15="http://schemas.microsoft.com/office/powerpoint/2012/main">
        <p15:guide id="1" orient="horz" pos="3110">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253"/>
    <a:srgbClr val="139BD2"/>
    <a:srgbClr val="7C7C7C"/>
    <a:srgbClr val="FFFFFF"/>
    <a:srgbClr val="004C66"/>
    <a:srgbClr val="002060"/>
    <a:srgbClr val="9129A9"/>
    <a:srgbClr val="A4C7C0"/>
    <a:srgbClr val="B3C1C2"/>
    <a:srgbClr val="F3F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94624" autoAdjust="0"/>
  </p:normalViewPr>
  <p:slideViewPr>
    <p:cSldViewPr snapToGrid="0">
      <p:cViewPr varScale="1">
        <p:scale>
          <a:sx n="70" d="100"/>
          <a:sy n="70" d="100"/>
        </p:scale>
        <p:origin x="1256" y="60"/>
      </p:cViewPr>
      <p:guideLst>
        <p:guide orient="horz" pos="3948"/>
        <p:guide orient="horz" pos="838"/>
        <p:guide orient="horz" pos="1062"/>
        <p:guide orient="horz" pos="3368"/>
        <p:guide orient="horz" pos="2365"/>
        <p:guide orient="horz" pos="379"/>
        <p:guide pos="3120"/>
        <p:guide pos="6025"/>
        <p:guide pos="3042"/>
        <p:guide pos="3198"/>
        <p:guide pos="217"/>
        <p:guide pos="420"/>
        <p:guide pos="5819"/>
        <p:guide pos="3846"/>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46" d="100"/>
          <a:sy n="46" d="100"/>
        </p:scale>
        <p:origin x="-3036" y="-114"/>
      </p:cViewPr>
      <p:guideLst>
        <p:guide orient="horz" pos="3110"/>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6797675" cy="493176"/>
          </a:xfrm>
          <a:prstGeom prst="rect">
            <a:avLst/>
          </a:prstGeom>
        </p:spPr>
        <p:txBody>
          <a:bodyPr vert="horz" lIns="34625" tIns="34625" rIns="242374" bIns="34625" rtlCol="0" anchor="ctr"/>
          <a:lstStyle>
            <a:lvl1pPr algn="l">
              <a:defRPr sz="1200"/>
            </a:lvl1pPr>
          </a:lstStyle>
          <a:p>
            <a:pPr algn="r"/>
            <a:endParaRPr lang="de-DE" sz="1500" dirty="0">
              <a:latin typeface="Arial" pitchFamily="34" charset="0"/>
              <a:cs typeface="Arial" pitchFamily="34" charset="0"/>
            </a:endParaRPr>
          </a:p>
        </p:txBody>
      </p:sp>
      <p:sp>
        <p:nvSpPr>
          <p:cNvPr id="4" name="Footer Placeholder 3"/>
          <p:cNvSpPr>
            <a:spLocks noGrp="1"/>
          </p:cNvSpPr>
          <p:nvPr>
            <p:ph type="ftr" sz="quarter" idx="2"/>
          </p:nvPr>
        </p:nvSpPr>
        <p:spPr>
          <a:xfrm>
            <a:off x="0" y="9379542"/>
            <a:ext cx="2945862" cy="493176"/>
          </a:xfrm>
          <a:prstGeom prst="rect">
            <a:avLst/>
          </a:prstGeom>
        </p:spPr>
        <p:txBody>
          <a:bodyPr vert="horz" lIns="87947" tIns="43973" rIns="87947" bIns="43973" rtlCol="0" anchor="b"/>
          <a:lstStyle>
            <a:lvl1pPr algn="l">
              <a:defRPr sz="1200"/>
            </a:lvl1pPr>
          </a:lstStyle>
          <a:p>
            <a:r>
              <a:rPr lang="de-DE" sz="800" dirty="0" smtClean="0">
                <a:latin typeface="Arial" pitchFamily="34" charset="0"/>
                <a:cs typeface="Arial" pitchFamily="34" charset="0"/>
              </a:rPr>
              <a:t>© 2012 Capgemini. All </a:t>
            </a:r>
            <a:r>
              <a:rPr lang="de-DE" sz="800" dirty="0" err="1" smtClean="0">
                <a:latin typeface="Arial" pitchFamily="34" charset="0"/>
                <a:cs typeface="Arial" pitchFamily="34" charset="0"/>
              </a:rPr>
              <a:t>rights</a:t>
            </a:r>
            <a:r>
              <a:rPr lang="de-DE" sz="800" dirty="0" smtClean="0">
                <a:latin typeface="Arial" pitchFamily="34" charset="0"/>
                <a:cs typeface="Arial" pitchFamily="34" charset="0"/>
              </a:rPr>
              <a:t> </a:t>
            </a:r>
            <a:r>
              <a:rPr lang="de-DE" sz="800" dirty="0" err="1" smtClean="0">
                <a:latin typeface="Arial" pitchFamily="34" charset="0"/>
                <a:cs typeface="Arial" pitchFamily="34" charset="0"/>
              </a:rPr>
              <a:t>reserved</a:t>
            </a:r>
            <a:r>
              <a:rPr lang="de-DE" sz="800" dirty="0" smtClean="0">
                <a:latin typeface="Arial" pitchFamily="34" charset="0"/>
                <a:cs typeface="Arial" pitchFamily="34" charset="0"/>
              </a:rPr>
              <a:t>.</a:t>
            </a:r>
            <a:endParaRPr lang="de-DE" sz="800" dirty="0">
              <a:latin typeface="Arial" pitchFamily="34" charset="0"/>
              <a:cs typeface="Arial" pitchFamily="34" charset="0"/>
            </a:endParaRPr>
          </a:p>
        </p:txBody>
      </p:sp>
      <p:sp>
        <p:nvSpPr>
          <p:cNvPr id="5" name="Slide Number Placeholder 4"/>
          <p:cNvSpPr>
            <a:spLocks noGrp="1"/>
          </p:cNvSpPr>
          <p:nvPr>
            <p:ph type="sldNum" sz="quarter" idx="3"/>
          </p:nvPr>
        </p:nvSpPr>
        <p:spPr>
          <a:xfrm>
            <a:off x="3850294" y="9379542"/>
            <a:ext cx="2945862" cy="493176"/>
          </a:xfrm>
          <a:prstGeom prst="rect">
            <a:avLst/>
          </a:prstGeom>
        </p:spPr>
        <p:txBody>
          <a:bodyPr vert="horz" lIns="87947" tIns="43973" rIns="87947" bIns="43973" rtlCol="0" anchor="b"/>
          <a:lstStyle>
            <a:lvl1pPr algn="r">
              <a:defRPr sz="1200"/>
            </a:lvl1pPr>
          </a:lstStyle>
          <a:p>
            <a:fld id="{9EC16AE0-9542-4D5B-AF70-A50F5AFBFBE0}" type="slidenum">
              <a:rPr lang="de-DE" sz="800" smtClean="0">
                <a:latin typeface="Arial" pitchFamily="34" charset="0"/>
                <a:cs typeface="Arial" pitchFamily="34" charset="0"/>
              </a:rPr>
              <a:pPr/>
              <a:t>‹#›</a:t>
            </a:fld>
            <a:endParaRPr lang="de-DE" sz="800" dirty="0">
              <a:latin typeface="Arial" pitchFamily="34" charset="0"/>
              <a:cs typeface="Arial" pitchFamily="34" charset="0"/>
            </a:endParaRPr>
          </a:p>
        </p:txBody>
      </p:sp>
    </p:spTree>
    <p:extLst>
      <p:ext uri="{BB962C8B-B14F-4D97-AF65-F5344CB8AC3E}">
        <p14:creationId xmlns:p14="http://schemas.microsoft.com/office/powerpoint/2010/main" val="34500323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3713"/>
          </a:xfrm>
          <a:prstGeom prst="rect">
            <a:avLst/>
          </a:prstGeom>
        </p:spPr>
        <p:txBody>
          <a:bodyPr vert="horz" lIns="95264" tIns="47632" rIns="95264" bIns="47632" rtlCol="0"/>
          <a:lstStyle>
            <a:lvl1pPr algn="l">
              <a:defRPr sz="1300"/>
            </a:lvl1pPr>
          </a:lstStyle>
          <a:p>
            <a:endParaRPr lang="en-US" dirty="0"/>
          </a:p>
        </p:txBody>
      </p:sp>
      <p:sp>
        <p:nvSpPr>
          <p:cNvPr id="3" name="Date Placeholder 2"/>
          <p:cNvSpPr>
            <a:spLocks noGrp="1"/>
          </p:cNvSpPr>
          <p:nvPr>
            <p:ph type="dt" idx="1"/>
          </p:nvPr>
        </p:nvSpPr>
        <p:spPr>
          <a:xfrm>
            <a:off x="3850443" y="0"/>
            <a:ext cx="2945659" cy="493713"/>
          </a:xfrm>
          <a:prstGeom prst="rect">
            <a:avLst/>
          </a:prstGeom>
        </p:spPr>
        <p:txBody>
          <a:bodyPr vert="horz" lIns="95264" tIns="47632" rIns="95264" bIns="47632" rtlCol="0"/>
          <a:lstStyle>
            <a:lvl1pPr algn="r">
              <a:defRPr sz="1300"/>
            </a:lvl1pPr>
          </a:lstStyle>
          <a:p>
            <a:fld id="{2FB4FF29-EE9A-4D47-9F1A-289A80693C0F}" type="datetimeFigureOut">
              <a:rPr lang="en-US" smtClean="0"/>
              <a:pPr/>
              <a:t>6/19/2019</a:t>
            </a:fld>
            <a:endParaRPr lang="en-US" dirty="0"/>
          </a:p>
        </p:txBody>
      </p:sp>
      <p:sp>
        <p:nvSpPr>
          <p:cNvPr id="4" name="Slide Image Placeholder 3"/>
          <p:cNvSpPr>
            <a:spLocks noGrp="1" noRot="1" noChangeAspect="1"/>
          </p:cNvSpPr>
          <p:nvPr>
            <p:ph type="sldImg" idx="2"/>
          </p:nvPr>
        </p:nvSpPr>
        <p:spPr>
          <a:xfrm>
            <a:off x="725488" y="741363"/>
            <a:ext cx="5346700" cy="3702050"/>
          </a:xfrm>
          <a:prstGeom prst="rect">
            <a:avLst/>
          </a:prstGeom>
          <a:noFill/>
          <a:ln w="12700">
            <a:solidFill>
              <a:prstClr val="black"/>
            </a:solidFill>
          </a:ln>
        </p:spPr>
        <p:txBody>
          <a:bodyPr vert="horz" lIns="95264" tIns="47632" rIns="95264" bIns="47632" rtlCol="0" anchor="ctr"/>
          <a:lstStyle/>
          <a:p>
            <a:endParaRPr lang="de-DE"/>
          </a:p>
        </p:txBody>
      </p:sp>
      <p:sp>
        <p:nvSpPr>
          <p:cNvPr id="5" name="Notes Placeholder 4"/>
          <p:cNvSpPr>
            <a:spLocks noGrp="1"/>
          </p:cNvSpPr>
          <p:nvPr>
            <p:ph type="body" sz="quarter" idx="3"/>
          </p:nvPr>
        </p:nvSpPr>
        <p:spPr>
          <a:xfrm>
            <a:off x="679768" y="4690268"/>
            <a:ext cx="5438140" cy="4443413"/>
          </a:xfrm>
          <a:prstGeom prst="rect">
            <a:avLst/>
          </a:prstGeom>
        </p:spPr>
        <p:txBody>
          <a:bodyPr vert="horz" lIns="95264" tIns="47632" rIns="95264" bIns="4763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824"/>
            <a:ext cx="2945659" cy="493713"/>
          </a:xfrm>
          <a:prstGeom prst="rect">
            <a:avLst/>
          </a:prstGeom>
        </p:spPr>
        <p:txBody>
          <a:bodyPr vert="horz" lIns="95264" tIns="47632" rIns="95264" bIns="47632" rtlCol="0" anchor="b"/>
          <a:lstStyle>
            <a:lvl1pPr algn="l">
              <a:defRPr sz="1300"/>
            </a:lvl1pPr>
          </a:lstStyle>
          <a:p>
            <a:endParaRPr lang="en-US" dirty="0"/>
          </a:p>
        </p:txBody>
      </p:sp>
      <p:sp>
        <p:nvSpPr>
          <p:cNvPr id="7" name="Slide Number Placeholder 6"/>
          <p:cNvSpPr>
            <a:spLocks noGrp="1"/>
          </p:cNvSpPr>
          <p:nvPr>
            <p:ph type="sldNum" sz="quarter" idx="5"/>
          </p:nvPr>
        </p:nvSpPr>
        <p:spPr>
          <a:xfrm>
            <a:off x="3850443" y="9378824"/>
            <a:ext cx="2945659" cy="493713"/>
          </a:xfrm>
          <a:prstGeom prst="rect">
            <a:avLst/>
          </a:prstGeom>
        </p:spPr>
        <p:txBody>
          <a:bodyPr vert="horz" lIns="95264" tIns="47632" rIns="95264" bIns="47632" rtlCol="0" anchor="b"/>
          <a:lstStyle>
            <a:lvl1pPr algn="r">
              <a:defRPr sz="1300"/>
            </a:lvl1pPr>
          </a:lstStyle>
          <a:p>
            <a:fld id="{71E7D22E-2FCF-4181-8686-08BDCDF94062}" type="slidenum">
              <a:rPr lang="en-US" smtClean="0"/>
              <a:pPr/>
              <a:t>‹#›</a:t>
            </a:fld>
            <a:endParaRPr lang="en-US" dirty="0"/>
          </a:p>
        </p:txBody>
      </p:sp>
    </p:spTree>
    <p:extLst>
      <p:ext uri="{BB962C8B-B14F-4D97-AF65-F5344CB8AC3E}">
        <p14:creationId xmlns:p14="http://schemas.microsoft.com/office/powerpoint/2010/main" val="3773016071"/>
      </p:ext>
    </p:extLst>
  </p:cSld>
  <p:clrMap bg1="lt1" tx1="dk1" bg2="lt2" tx2="dk2" accent1="accent1" accent2="accent2" accent3="accent3" accent4="accent4" accent5="accent5" accent6="accent6" hlink="hlink" folHlink="folHlink"/>
  <p:notesStyle>
    <a:lvl1pPr marL="0" algn="l" defTabSz="914342" rtl="0" eaLnBrk="1" latinLnBrk="0" hangingPunct="1">
      <a:defRPr sz="1200" kern="1200">
        <a:solidFill>
          <a:schemeClr val="tx1"/>
        </a:solidFill>
        <a:latin typeface="+mn-lt"/>
        <a:ea typeface="+mn-ea"/>
        <a:cs typeface="+mn-cs"/>
      </a:defRPr>
    </a:lvl1pPr>
    <a:lvl2pPr marL="457171" algn="l" defTabSz="914342" rtl="0" eaLnBrk="1" latinLnBrk="0" hangingPunct="1">
      <a:defRPr sz="1200" kern="1200">
        <a:solidFill>
          <a:schemeClr val="tx1"/>
        </a:solidFill>
        <a:latin typeface="+mn-lt"/>
        <a:ea typeface="+mn-ea"/>
        <a:cs typeface="+mn-cs"/>
      </a:defRPr>
    </a:lvl2pPr>
    <a:lvl3pPr marL="914342" algn="l" defTabSz="914342" rtl="0" eaLnBrk="1" latinLnBrk="0" hangingPunct="1">
      <a:defRPr sz="1200" kern="1200">
        <a:solidFill>
          <a:schemeClr val="tx1"/>
        </a:solidFill>
        <a:latin typeface="+mn-lt"/>
        <a:ea typeface="+mn-ea"/>
        <a:cs typeface="+mn-cs"/>
      </a:defRPr>
    </a:lvl3pPr>
    <a:lvl4pPr marL="1371513" algn="l" defTabSz="914342" rtl="0" eaLnBrk="1" latinLnBrk="0" hangingPunct="1">
      <a:defRPr sz="1200" kern="1200">
        <a:solidFill>
          <a:schemeClr val="tx1"/>
        </a:solidFill>
        <a:latin typeface="+mn-lt"/>
        <a:ea typeface="+mn-ea"/>
        <a:cs typeface="+mn-cs"/>
      </a:defRPr>
    </a:lvl4pPr>
    <a:lvl5pPr marL="1828684" algn="l" defTabSz="914342" rtl="0" eaLnBrk="1" latinLnBrk="0" hangingPunct="1">
      <a:defRPr sz="1200" kern="1200">
        <a:solidFill>
          <a:schemeClr val="tx1"/>
        </a:solidFill>
        <a:latin typeface="+mn-lt"/>
        <a:ea typeface="+mn-ea"/>
        <a:cs typeface="+mn-cs"/>
      </a:defRPr>
    </a:lvl5pPr>
    <a:lvl6pPr marL="2285855" algn="l" defTabSz="914342" rtl="0" eaLnBrk="1" latinLnBrk="0" hangingPunct="1">
      <a:defRPr sz="1200" kern="1200">
        <a:solidFill>
          <a:schemeClr val="tx1"/>
        </a:solidFill>
        <a:latin typeface="+mn-lt"/>
        <a:ea typeface="+mn-ea"/>
        <a:cs typeface="+mn-cs"/>
      </a:defRPr>
    </a:lvl6pPr>
    <a:lvl7pPr marL="2743026" algn="l" defTabSz="914342" rtl="0" eaLnBrk="1" latinLnBrk="0" hangingPunct="1">
      <a:defRPr sz="1200" kern="1200">
        <a:solidFill>
          <a:schemeClr val="tx1"/>
        </a:solidFill>
        <a:latin typeface="+mn-lt"/>
        <a:ea typeface="+mn-ea"/>
        <a:cs typeface="+mn-cs"/>
      </a:defRPr>
    </a:lvl7pPr>
    <a:lvl8pPr marL="3200198" algn="l" defTabSz="914342" rtl="0" eaLnBrk="1" latinLnBrk="0" hangingPunct="1">
      <a:defRPr sz="1200" kern="1200">
        <a:solidFill>
          <a:schemeClr val="tx1"/>
        </a:solidFill>
        <a:latin typeface="+mn-lt"/>
        <a:ea typeface="+mn-ea"/>
        <a:cs typeface="+mn-cs"/>
      </a:defRPr>
    </a:lvl8pPr>
    <a:lvl9pPr marL="3657369" algn="l" defTabSz="914342"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12.xml"/><Relationship Id="rId7" Type="http://schemas.openxmlformats.org/officeDocument/2006/relationships/image" Target="../media/image3.jpeg"/><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slideMaster" Target="../slideMasters/slideMaster1.xml"/><Relationship Id="rId11" Type="http://schemas.openxmlformats.org/officeDocument/2006/relationships/image" Target="../media/image5.jpeg"/><Relationship Id="rId5" Type="http://schemas.openxmlformats.org/officeDocument/2006/relationships/tags" Target="../tags/tag14.xml"/><Relationship Id="rId10" Type="http://schemas.openxmlformats.org/officeDocument/2006/relationships/image" Target="../media/image4.png"/><Relationship Id="rId4" Type="http://schemas.openxmlformats.org/officeDocument/2006/relationships/tags" Target="../tags/tag13.xml"/><Relationship Id="rId9"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49.xml"/><Relationship Id="rId7" Type="http://schemas.openxmlformats.org/officeDocument/2006/relationships/image" Target="../media/image13.png"/><Relationship Id="rId2" Type="http://schemas.openxmlformats.org/officeDocument/2006/relationships/tags" Target="../tags/tag48.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10" Type="http://schemas.openxmlformats.org/officeDocument/2006/relationships/hyperlink" Target="http://www.capgemini.com/" TargetMode="External"/><Relationship Id="rId4" Type="http://schemas.openxmlformats.org/officeDocument/2006/relationships/slideMaster" Target="../slideMasters/slideMaster2.xml"/><Relationship Id="rId9" Type="http://schemas.openxmlformats.org/officeDocument/2006/relationships/hyperlink" Target="http://www.capgemini.com/about/how-we-work/rightshorer" TargetMode="Externa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www.capgemini.com/about/how-we-work/the-collaborative-business-experiencetm" TargetMode="External"/><Relationship Id="rId3" Type="http://schemas.openxmlformats.org/officeDocument/2006/relationships/tags" Target="../tags/tag51.xml"/><Relationship Id="rId7" Type="http://schemas.openxmlformats.org/officeDocument/2006/relationships/image" Target="../media/image13.png"/><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10" Type="http://schemas.openxmlformats.org/officeDocument/2006/relationships/hyperlink" Target="http://www.capgemini.com/" TargetMode="External"/><Relationship Id="rId4" Type="http://schemas.openxmlformats.org/officeDocument/2006/relationships/slideMaster" Target="../slideMasters/slideMaster2.xml"/><Relationship Id="rId9" Type="http://schemas.openxmlformats.org/officeDocument/2006/relationships/hyperlink" Target="http://www.capgemini.com/about/how-we-work/rightshore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4.png"/><Relationship Id="rId7" Type="http://schemas.openxmlformats.org/officeDocument/2006/relationships/image" Target="../media/image16.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8.png"/><Relationship Id="rId5" Type="http://schemas.openxmlformats.org/officeDocument/2006/relationships/image" Target="../media/image15.png"/><Relationship Id="rId15" Type="http://schemas.openxmlformats.org/officeDocument/2006/relationships/image" Target="../media/image1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7.png"/><Relationship Id="rId14" Type="http://schemas.openxmlformats.org/officeDocument/2006/relationships/hyperlink" Target="http://www.capgemini.com/" TargetMode="Externa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6.xml"/><Relationship Id="rId7"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3.vml"/><Relationship Id="rId6" Type="http://schemas.openxmlformats.org/officeDocument/2006/relationships/tags" Target="../tags/tag19.xml"/><Relationship Id="rId5" Type="http://schemas.openxmlformats.org/officeDocument/2006/relationships/tags" Target="../tags/tag18.xml"/><Relationship Id="rId10" Type="http://schemas.openxmlformats.org/officeDocument/2006/relationships/image" Target="../media/image1.emf"/><Relationship Id="rId4" Type="http://schemas.openxmlformats.org/officeDocument/2006/relationships/tags" Target="../tags/tag17.xml"/><Relationship Id="rId9"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3.xml"/><Relationship Id="rId7" Type="http://schemas.openxmlformats.org/officeDocument/2006/relationships/oleObject" Target="../embeddings/oleObject5.bin"/><Relationship Id="rId2" Type="http://schemas.openxmlformats.org/officeDocument/2006/relationships/tags" Target="../tags/tag22.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7.xml"/><Relationship Id="rId7" Type="http://schemas.openxmlformats.org/officeDocument/2006/relationships/oleObject" Target="../embeddings/oleObject6.bin"/><Relationship Id="rId2" Type="http://schemas.openxmlformats.org/officeDocument/2006/relationships/tags" Target="../tags/tag26.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s>
</file>

<file path=ppt/slideLayouts/_rels/slideLayout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vmlDrawing" Target="../drawings/vmlDrawing7.vml"/><Relationship Id="rId6" Type="http://schemas.openxmlformats.org/officeDocument/2006/relationships/tags" Target="../tags/tag34.xml"/><Relationship Id="rId5" Type="http://schemas.openxmlformats.org/officeDocument/2006/relationships/tags" Target="../tags/tag33.xml"/><Relationship Id="rId10" Type="http://schemas.openxmlformats.org/officeDocument/2006/relationships/image" Target="../media/image1.emf"/><Relationship Id="rId4" Type="http://schemas.openxmlformats.org/officeDocument/2006/relationships/tags" Target="../tags/tag32.xml"/><Relationship Id="rId9"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17"/>
          <p:cNvPicPr>
            <a:picLocks noChangeAspect="1" noChangeArrowheads="1"/>
          </p:cNvPicPr>
          <p:nvPr userDrawn="1"/>
        </p:nvPicPr>
        <p:blipFill rotWithShape="1">
          <a:blip r:embed="rId7" cstate="print">
            <a:extLst>
              <a:ext uri="{28A0092B-C50C-407E-A947-70E740481C1C}">
                <a14:useLocalDpi xmlns:a14="http://schemas.microsoft.com/office/drawing/2010/main" val="0"/>
              </a:ext>
            </a:extLst>
          </a:blip>
          <a:srcRect t="7536"/>
          <a:stretch/>
        </p:blipFill>
        <p:spPr bwMode="auto">
          <a:xfrm>
            <a:off x="0" y="-1"/>
            <a:ext cx="9906000" cy="6869651"/>
          </a:xfrm>
          <a:prstGeom prst="rect">
            <a:avLst/>
          </a:prstGeom>
          <a:noFill/>
        </p:spPr>
      </p:pic>
      <p:sp>
        <p:nvSpPr>
          <p:cNvPr id="17" name="Rectangle 7"/>
          <p:cNvSpPr/>
          <p:nvPr userDrawn="1">
            <p:custDataLst>
              <p:tags r:id="rId2"/>
            </p:custDataLst>
          </p:nvPr>
        </p:nvSpPr>
        <p:spPr bwMode="auto">
          <a:xfrm>
            <a:off x="0" y="0"/>
            <a:ext cx="9906481" cy="252323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 name="connsiteX0" fmla="*/ 197140 w 10562585"/>
              <a:gd name="connsiteY0" fmla="*/ 176185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197140 w 10562585"/>
              <a:gd name="connsiteY7" fmla="*/ 176185 h 2958168"/>
              <a:gd name="connsiteX0" fmla="*/ 2187 w 10562585"/>
              <a:gd name="connsiteY0" fmla="*/ 176185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7 w 10562585"/>
              <a:gd name="connsiteY7" fmla="*/ 176185 h 2958168"/>
              <a:gd name="connsiteX0" fmla="*/ 2187 w 10562584"/>
              <a:gd name="connsiteY0" fmla="*/ 0 h 2781983"/>
              <a:gd name="connsiteX1" fmla="*/ 10562071 w 10562584"/>
              <a:gd name="connsiteY1" fmla="*/ 719965 h 2781983"/>
              <a:gd name="connsiteX2" fmla="*/ 10561157 w 10562584"/>
              <a:gd name="connsiteY2" fmla="*/ 1300153 h 2781983"/>
              <a:gd name="connsiteX3" fmla="*/ 9288594 w 10562584"/>
              <a:gd name="connsiteY3" fmla="*/ 1976918 h 2781983"/>
              <a:gd name="connsiteX4" fmla="*/ 2317558 w 10562584"/>
              <a:gd name="connsiteY4" fmla="*/ 1983327 h 2781983"/>
              <a:gd name="connsiteX5" fmla="*/ 1180889 w 10562584"/>
              <a:gd name="connsiteY5" fmla="*/ 2781983 h 2781983"/>
              <a:gd name="connsiteX6" fmla="*/ 0 w 10562584"/>
              <a:gd name="connsiteY6" fmla="*/ 1997880 h 2781983"/>
              <a:gd name="connsiteX7" fmla="*/ 2187 w 10562584"/>
              <a:gd name="connsiteY7" fmla="*/ 0 h 2781983"/>
              <a:gd name="connsiteX0" fmla="*/ 2187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7880 h 2781983"/>
              <a:gd name="connsiteX7" fmla="*/ 2187 w 10562585"/>
              <a:gd name="connsiteY7" fmla="*/ 0 h 2781983"/>
              <a:gd name="connsiteX0" fmla="*/ 314489 w 10562585"/>
              <a:gd name="connsiteY0" fmla="*/ 205549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7880 h 2781983"/>
              <a:gd name="connsiteX7" fmla="*/ 314489 w 10562585"/>
              <a:gd name="connsiteY7" fmla="*/ 205549 h 2781983"/>
              <a:gd name="connsiteX0" fmla="*/ 2187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7880 h 2781983"/>
              <a:gd name="connsiteX7" fmla="*/ 2187 w 10562585"/>
              <a:gd name="connsiteY7" fmla="*/ 0 h 2781983"/>
              <a:gd name="connsiteX0" fmla="*/ 2187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7880 h 2781983"/>
              <a:gd name="connsiteX7" fmla="*/ 2187 w 10562585"/>
              <a:gd name="connsiteY7" fmla="*/ 0 h 2781983"/>
              <a:gd name="connsiteX0" fmla="*/ 2187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9980 h 2781983"/>
              <a:gd name="connsiteX7" fmla="*/ 2187 w 10562585"/>
              <a:gd name="connsiteY7" fmla="*/ 0 h 2781983"/>
              <a:gd name="connsiteX0" fmla="*/ 367303 w 10562585"/>
              <a:gd name="connsiteY0" fmla="*/ 327655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9980 h 2781983"/>
              <a:gd name="connsiteX7" fmla="*/ 367303 w 10562585"/>
              <a:gd name="connsiteY7" fmla="*/ 327655 h 2781983"/>
              <a:gd name="connsiteX0" fmla="*/ 0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9980 h 2781983"/>
              <a:gd name="connsiteX7" fmla="*/ 0 w 10562585"/>
              <a:gd name="connsiteY7" fmla="*/ 0 h 2781983"/>
              <a:gd name="connsiteX0" fmla="*/ 0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2008382 h 2781983"/>
              <a:gd name="connsiteX7" fmla="*/ 0 w 10562585"/>
              <a:gd name="connsiteY7" fmla="*/ 0 h 27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781983">
                <a:moveTo>
                  <a:pt x="0" y="0"/>
                </a:moveTo>
                <a:lnTo>
                  <a:pt x="10562072" y="0"/>
                </a:lnTo>
                <a:cubicBezTo>
                  <a:pt x="10562585" y="67600"/>
                  <a:pt x="10562411" y="1256738"/>
                  <a:pt x="10561157" y="1300153"/>
                </a:cubicBezTo>
                <a:cubicBezTo>
                  <a:pt x="10083761" y="1972162"/>
                  <a:pt x="9705180" y="1982238"/>
                  <a:pt x="9288594" y="1976918"/>
                </a:cubicBezTo>
                <a:lnTo>
                  <a:pt x="2317558" y="1983327"/>
                </a:lnTo>
                <a:cubicBezTo>
                  <a:pt x="1740344" y="2016469"/>
                  <a:pt x="1372498" y="2319161"/>
                  <a:pt x="1180889" y="2781983"/>
                </a:cubicBezTo>
                <a:cubicBezTo>
                  <a:pt x="882535" y="2078206"/>
                  <a:pt x="278640" y="2007504"/>
                  <a:pt x="0" y="2008382"/>
                </a:cubicBezTo>
                <a:lnTo>
                  <a:pt x="0" y="0"/>
                </a:lnTo>
                <a:close/>
              </a:path>
            </a:pathLst>
          </a:custGeom>
          <a:solidFill>
            <a:schemeClr val="bg1"/>
          </a:solidFill>
          <a:ln w="12700" cmpd="sng" algn="ctr">
            <a:noFill/>
            <a:miter lim="800000"/>
            <a:headEnd/>
            <a:tailEnd/>
          </a:ln>
          <a:effectLst>
            <a:outerShdw blurRad="63500" dist="25400" dir="5400000" algn="t" rotWithShape="0">
              <a:prstClr val="black">
                <a:alpha val="25000"/>
              </a:prstClr>
            </a:outerShdw>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5" name="Object 4" hidden="1"/>
          <p:cNvGraphicFramePr>
            <a:graphicFrameLocks noChangeAspect="1"/>
          </p:cNvGraphicFramePr>
          <p:nvPr>
            <p:custDataLst>
              <p:tags r:id="rId3"/>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41410" name="think-cell Slide" r:id="rId8" imgW="360" imgH="360" progId="">
                  <p:embed/>
                </p:oleObj>
              </mc:Choice>
              <mc:Fallback>
                <p:oleObj name="think-cell Slide" r:id="rId8" imgW="360" imgH="360" progId="">
                  <p:embed/>
                  <p:pic>
                    <p:nvPicPr>
                      <p:cNvPr id="0" name="Picture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4"/>
            </p:custDataLst>
          </p:nvPr>
        </p:nvSpPr>
        <p:spPr>
          <a:xfrm>
            <a:off x="6105525" y="2385032"/>
            <a:ext cx="3459163" cy="931534"/>
          </a:xfrm>
          <a:effectLst/>
        </p:spPr>
        <p:txBody>
          <a:bodyPr lIns="0" tIns="33059" rIns="33059" bIns="33059" anchor="t" anchorCtr="0"/>
          <a:lstStyle>
            <a:lvl1pPr algn="l" defTabSz="914342" rtl="0" eaLnBrk="1" latinLnBrk="0" hangingPunct="1">
              <a:lnSpc>
                <a:spcPct val="100000"/>
              </a:lnSpc>
              <a:spcBef>
                <a:spcPct val="0"/>
              </a:spcBef>
              <a:buNone/>
              <a:defRPr lang="en-US" sz="2600" b="0" kern="1200" noProof="0" dirty="0">
                <a:solidFill>
                  <a:schemeClr val="accent1"/>
                </a:solidFill>
                <a:effectLst/>
                <a:latin typeface="+mn-lt"/>
                <a:ea typeface="+mj-ea"/>
                <a:cs typeface="+mj-cs"/>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5"/>
            </p:custDataLst>
          </p:nvPr>
        </p:nvSpPr>
        <p:spPr>
          <a:xfrm>
            <a:off x="6105126" y="3353052"/>
            <a:ext cx="3479865" cy="551527"/>
          </a:xfrm>
          <a:effectLst/>
        </p:spPr>
        <p:txBody>
          <a:bodyPr lIns="0" tIns="33059" rIns="33059" bIns="33059" anchor="t" anchorCtr="0"/>
          <a:lstStyle>
            <a:lvl1pPr marL="0" indent="0" algn="l" defTabSz="779202" rtl="0" eaLnBrk="1" latinLnBrk="0" hangingPunct="1">
              <a:lnSpc>
                <a:spcPct val="100000"/>
              </a:lnSpc>
              <a:spcBef>
                <a:spcPts val="0"/>
              </a:spcBef>
              <a:spcAft>
                <a:spcPts val="511"/>
              </a:spcAft>
              <a:buClr>
                <a:schemeClr val="accent3"/>
              </a:buClr>
              <a:buFont typeface="Wingdings" pitchFamily="2" charset="2"/>
              <a:buNone/>
              <a:defRPr lang="fr-FR" sz="1800" b="0" kern="1200" dirty="0" smtClean="0">
                <a:solidFill>
                  <a:schemeClr val="accent1"/>
                </a:solidFill>
                <a:effectLst/>
                <a:latin typeface="+mn-lt"/>
                <a:ea typeface="+mn-ea"/>
                <a:cs typeface="+mn-cs"/>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pic>
        <p:nvPicPr>
          <p:cNvPr id="12" name="Picture 17" descr="D:\My Work\Template\Logos\Capgemini\Capgemini_logo_300dpi.png"/>
          <p:cNvPicPr>
            <a:picLocks noChangeAspect="1" noChangeArrowheads="1"/>
          </p:cNvPicPr>
          <p:nvPr userDrawn="1"/>
        </p:nvPicPr>
        <p:blipFill>
          <a:blip r:embed="rId10" cstate="print"/>
          <a:srcRect/>
          <a:stretch>
            <a:fillRect/>
          </a:stretch>
        </p:blipFill>
        <p:spPr bwMode="auto">
          <a:xfrm>
            <a:off x="654050" y="603026"/>
            <a:ext cx="2560320" cy="592074"/>
          </a:xfrm>
          <a:prstGeom prst="rect">
            <a:avLst/>
          </a:prstGeom>
          <a:noFill/>
        </p:spPr>
      </p:pic>
      <p:pic>
        <p:nvPicPr>
          <p:cNvPr id="4" name="Picture 3" descr="University_logo_Col.jpg"/>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6587066" y="423333"/>
            <a:ext cx="3047999" cy="1016000"/>
          </a:xfrm>
          <a:prstGeom prst="rect">
            <a:avLst/>
          </a:prstGeom>
        </p:spPr>
      </p:pic>
      <p:sp>
        <p:nvSpPr>
          <p:cNvPr id="8" name="TextBox 7"/>
          <p:cNvSpPr txBox="1"/>
          <p:nvPr userDrawn="1"/>
        </p:nvSpPr>
        <p:spPr bwMode="auto">
          <a:xfrm>
            <a:off x="5096934" y="4572000"/>
            <a:ext cx="4453467" cy="1371600"/>
          </a:xfrm>
          <a:prstGeom prst="rect">
            <a:avLst/>
          </a:prstGeom>
          <a:noFill/>
          <a:ln w="3175">
            <a:noFill/>
            <a:miter lim="800000"/>
            <a:headEnd/>
            <a:tailEnd/>
          </a:ln>
        </p:spPr>
        <p:txBody>
          <a:bodyPr vert="horz" wrap="square" lIns="91440" tIns="91440" rIns="91440" bIns="91440" numCol="1" rtlCol="0" anchor="t" anchorCtr="0" compatLnSpc="1">
            <a:prstTxWarp prst="textNoShape">
              <a:avLst/>
            </a:prstTxWarp>
            <a:noAutofit/>
          </a:bodyPr>
          <a:lstStyle/>
          <a:p>
            <a:pPr marL="177800" marR="0" indent="-177800" defTabSz="714375" eaLnBrk="0" latinLnBrk="0" hangingPunct="0">
              <a:lnSpc>
                <a:spcPct val="100000"/>
              </a:lnSpc>
              <a:spcBef>
                <a:spcPct val="20000"/>
              </a:spcBef>
              <a:buClr>
                <a:schemeClr val="accent3"/>
              </a:buClr>
              <a:buSzTx/>
              <a:tabLst/>
            </a:pPr>
            <a:r>
              <a:rPr lang="en-US" sz="2800" b="1" i="1" dirty="0" smtClean="0">
                <a:solidFill>
                  <a:srgbClr val="273253"/>
                </a:solidFill>
                <a:latin typeface="+mn-lt"/>
                <a:cs typeface="+mn-cs"/>
              </a:rPr>
              <a:t>AUTOMATION</a:t>
            </a:r>
            <a:r>
              <a:rPr lang="en-US" sz="2800" b="1" i="1" dirty="0" smtClean="0">
                <a:solidFill>
                  <a:srgbClr val="7C7C7C"/>
                </a:solidFill>
                <a:latin typeface="+mn-lt"/>
                <a:cs typeface="+mn-cs"/>
              </a:rPr>
              <a:t> </a:t>
            </a:r>
            <a:r>
              <a:rPr lang="en-US" sz="2800" b="1" i="1" dirty="0" smtClean="0">
                <a:solidFill>
                  <a:srgbClr val="139BD2"/>
                </a:solidFill>
                <a:latin typeface="+mn-lt"/>
                <a:cs typeface="+mn-cs"/>
              </a:rPr>
              <a:t>ACADEMY</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1">
    <p:spTree>
      <p:nvGrpSpPr>
        <p:cNvPr id="1" name=""/>
        <p:cNvGrpSpPr/>
        <p:nvPr/>
      </p:nvGrpSpPr>
      <p:grpSpPr>
        <a:xfrm>
          <a:off x="0" y="0"/>
          <a:ext cx="0" cy="0"/>
          <a:chOff x="0" y="0"/>
          <a:chExt cx="0" cy="0"/>
        </a:xfrm>
      </p:grpSpPr>
      <p:graphicFrame>
        <p:nvGraphicFramePr>
          <p:cNvPr id="337" name="Object 336"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62243" name="think-cell Slide" r:id="rId5" imgW="360" imgH="360" progId="">
                  <p:embed/>
                </p:oleObj>
              </mc:Choice>
              <mc:Fallback>
                <p:oleObj name="think-cell Slide" r:id="rId5" imgW="360" imgH="360" progId="">
                  <p:embed/>
                  <p:pic>
                    <p:nvPicPr>
                      <p:cNvPr id="0" name="Picture 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1" name="Groupe 73"/>
          <p:cNvGrpSpPr/>
          <p:nvPr userDrawn="1"/>
        </p:nvGrpSpPr>
        <p:grpSpPr>
          <a:xfrm>
            <a:off x="5655074" y="3146878"/>
            <a:ext cx="3568947" cy="1705288"/>
            <a:chOff x="431810" y="1759566"/>
            <a:chExt cx="8937153" cy="4270262"/>
          </a:xfrm>
        </p:grpSpPr>
        <p:sp>
          <p:nvSpPr>
            <p:cNvPr id="168" name="Freeform 5"/>
            <p:cNvSpPr>
              <a:spLocks/>
            </p:cNvSpPr>
            <p:nvPr/>
          </p:nvSpPr>
          <p:spPr bwMode="auto">
            <a:xfrm>
              <a:off x="2829898" y="1815602"/>
              <a:ext cx="1086252" cy="875027"/>
            </a:xfrm>
            <a:custGeom>
              <a:avLst/>
              <a:gdLst/>
              <a:ahLst/>
              <a:cxnLst>
                <a:cxn ang="0">
                  <a:pos x="57" y="167"/>
                </a:cxn>
                <a:cxn ang="0">
                  <a:pos x="0" y="115"/>
                </a:cxn>
                <a:cxn ang="0">
                  <a:pos x="98" y="26"/>
                </a:cxn>
                <a:cxn ang="0">
                  <a:pos x="272" y="26"/>
                </a:cxn>
                <a:cxn ang="0">
                  <a:pos x="296" y="0"/>
                </a:cxn>
                <a:cxn ang="0">
                  <a:pos x="617" y="0"/>
                </a:cxn>
                <a:cxn ang="0">
                  <a:pos x="650" y="37"/>
                </a:cxn>
                <a:cxn ang="0">
                  <a:pos x="756" y="32"/>
                </a:cxn>
                <a:cxn ang="0">
                  <a:pos x="719" y="65"/>
                </a:cxn>
                <a:cxn ang="0">
                  <a:pos x="658" y="74"/>
                </a:cxn>
                <a:cxn ang="0">
                  <a:pos x="658" y="326"/>
                </a:cxn>
                <a:cxn ang="0">
                  <a:pos x="532" y="441"/>
                </a:cxn>
                <a:cxn ang="0">
                  <a:pos x="406" y="441"/>
                </a:cxn>
                <a:cxn ang="0">
                  <a:pos x="317" y="513"/>
                </a:cxn>
                <a:cxn ang="0">
                  <a:pos x="313" y="582"/>
                </a:cxn>
                <a:cxn ang="0">
                  <a:pos x="272" y="609"/>
                </a:cxn>
                <a:cxn ang="0">
                  <a:pos x="198" y="543"/>
                </a:cxn>
                <a:cxn ang="0">
                  <a:pos x="198" y="413"/>
                </a:cxn>
                <a:cxn ang="0">
                  <a:pos x="268" y="354"/>
                </a:cxn>
                <a:cxn ang="0">
                  <a:pos x="207" y="293"/>
                </a:cxn>
                <a:cxn ang="0">
                  <a:pos x="202" y="176"/>
                </a:cxn>
                <a:cxn ang="0">
                  <a:pos x="150" y="124"/>
                </a:cxn>
                <a:cxn ang="0">
                  <a:pos x="113" y="124"/>
                </a:cxn>
                <a:cxn ang="0">
                  <a:pos x="57" y="167"/>
                </a:cxn>
              </a:cxnLst>
              <a:rect l="0" t="0" r="r" b="b"/>
              <a:pathLst>
                <a:path w="756" h="609">
                  <a:moveTo>
                    <a:pt x="57" y="167"/>
                  </a:moveTo>
                  <a:lnTo>
                    <a:pt x="0" y="115"/>
                  </a:lnTo>
                  <a:lnTo>
                    <a:pt x="98" y="26"/>
                  </a:lnTo>
                  <a:lnTo>
                    <a:pt x="272" y="26"/>
                  </a:lnTo>
                  <a:lnTo>
                    <a:pt x="296" y="0"/>
                  </a:lnTo>
                  <a:lnTo>
                    <a:pt x="617" y="0"/>
                  </a:lnTo>
                  <a:lnTo>
                    <a:pt x="650" y="37"/>
                  </a:lnTo>
                  <a:lnTo>
                    <a:pt x="756" y="32"/>
                  </a:lnTo>
                  <a:lnTo>
                    <a:pt x="719" y="65"/>
                  </a:lnTo>
                  <a:lnTo>
                    <a:pt x="658" y="74"/>
                  </a:lnTo>
                  <a:lnTo>
                    <a:pt x="658" y="326"/>
                  </a:lnTo>
                  <a:lnTo>
                    <a:pt x="532" y="441"/>
                  </a:lnTo>
                  <a:lnTo>
                    <a:pt x="406" y="441"/>
                  </a:lnTo>
                  <a:lnTo>
                    <a:pt x="317" y="513"/>
                  </a:lnTo>
                  <a:lnTo>
                    <a:pt x="313" y="582"/>
                  </a:lnTo>
                  <a:lnTo>
                    <a:pt x="272" y="609"/>
                  </a:lnTo>
                  <a:lnTo>
                    <a:pt x="198" y="543"/>
                  </a:lnTo>
                  <a:lnTo>
                    <a:pt x="198" y="413"/>
                  </a:lnTo>
                  <a:lnTo>
                    <a:pt x="268" y="354"/>
                  </a:lnTo>
                  <a:lnTo>
                    <a:pt x="207" y="293"/>
                  </a:lnTo>
                  <a:lnTo>
                    <a:pt x="202" y="176"/>
                  </a:lnTo>
                  <a:lnTo>
                    <a:pt x="150" y="124"/>
                  </a:lnTo>
                  <a:lnTo>
                    <a:pt x="113" y="124"/>
                  </a:lnTo>
                  <a:lnTo>
                    <a:pt x="57" y="167"/>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69" name="Freeform 6"/>
            <p:cNvSpPr>
              <a:spLocks/>
            </p:cNvSpPr>
            <p:nvPr/>
          </p:nvSpPr>
          <p:spPr bwMode="auto">
            <a:xfrm>
              <a:off x="2462067" y="2102968"/>
              <a:ext cx="402315" cy="433920"/>
            </a:xfrm>
            <a:custGeom>
              <a:avLst/>
              <a:gdLst/>
              <a:ahLst/>
              <a:cxnLst>
                <a:cxn ang="0">
                  <a:pos x="150" y="172"/>
                </a:cxn>
                <a:cxn ang="0">
                  <a:pos x="85" y="232"/>
                </a:cxn>
                <a:cxn ang="0">
                  <a:pos x="159" y="302"/>
                </a:cxn>
                <a:cxn ang="0">
                  <a:pos x="215" y="252"/>
                </a:cxn>
                <a:cxn ang="0">
                  <a:pos x="235" y="252"/>
                </a:cxn>
                <a:cxn ang="0">
                  <a:pos x="280" y="213"/>
                </a:cxn>
                <a:cxn ang="0">
                  <a:pos x="183" y="130"/>
                </a:cxn>
                <a:cxn ang="0">
                  <a:pos x="174" y="54"/>
                </a:cxn>
                <a:cxn ang="0">
                  <a:pos x="98" y="45"/>
                </a:cxn>
                <a:cxn ang="0">
                  <a:pos x="94" y="0"/>
                </a:cxn>
                <a:cxn ang="0">
                  <a:pos x="0" y="4"/>
                </a:cxn>
                <a:cxn ang="0">
                  <a:pos x="0" y="17"/>
                </a:cxn>
                <a:cxn ang="0">
                  <a:pos x="57" y="74"/>
                </a:cxn>
                <a:cxn ang="0">
                  <a:pos x="150" y="139"/>
                </a:cxn>
                <a:cxn ang="0">
                  <a:pos x="150" y="172"/>
                </a:cxn>
              </a:cxnLst>
              <a:rect l="0" t="0" r="r" b="b"/>
              <a:pathLst>
                <a:path w="280" h="302">
                  <a:moveTo>
                    <a:pt x="150" y="172"/>
                  </a:moveTo>
                  <a:lnTo>
                    <a:pt x="85" y="232"/>
                  </a:lnTo>
                  <a:lnTo>
                    <a:pt x="159" y="302"/>
                  </a:lnTo>
                  <a:lnTo>
                    <a:pt x="215" y="252"/>
                  </a:lnTo>
                  <a:lnTo>
                    <a:pt x="235" y="252"/>
                  </a:lnTo>
                  <a:lnTo>
                    <a:pt x="280" y="213"/>
                  </a:lnTo>
                  <a:lnTo>
                    <a:pt x="183" y="130"/>
                  </a:lnTo>
                  <a:lnTo>
                    <a:pt x="174" y="54"/>
                  </a:lnTo>
                  <a:lnTo>
                    <a:pt x="98" y="45"/>
                  </a:lnTo>
                  <a:lnTo>
                    <a:pt x="94" y="0"/>
                  </a:lnTo>
                  <a:lnTo>
                    <a:pt x="0" y="4"/>
                  </a:lnTo>
                  <a:lnTo>
                    <a:pt x="0" y="17"/>
                  </a:lnTo>
                  <a:lnTo>
                    <a:pt x="57" y="74"/>
                  </a:lnTo>
                  <a:lnTo>
                    <a:pt x="150" y="139"/>
                  </a:lnTo>
                  <a:lnTo>
                    <a:pt x="150" y="172"/>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0" name="Freeform 7"/>
            <p:cNvSpPr>
              <a:spLocks/>
            </p:cNvSpPr>
            <p:nvPr/>
          </p:nvSpPr>
          <p:spPr bwMode="auto">
            <a:xfrm>
              <a:off x="1691919" y="1903249"/>
              <a:ext cx="380764" cy="264376"/>
            </a:xfrm>
            <a:custGeom>
              <a:avLst/>
              <a:gdLst/>
              <a:ahLst/>
              <a:cxnLst>
                <a:cxn ang="0">
                  <a:pos x="0" y="45"/>
                </a:cxn>
                <a:cxn ang="0">
                  <a:pos x="4" y="0"/>
                </a:cxn>
                <a:cxn ang="0">
                  <a:pos x="69" y="4"/>
                </a:cxn>
                <a:cxn ang="0">
                  <a:pos x="78" y="17"/>
                </a:cxn>
                <a:cxn ang="0">
                  <a:pos x="106" y="41"/>
                </a:cxn>
                <a:cxn ang="0">
                  <a:pos x="135" y="37"/>
                </a:cxn>
                <a:cxn ang="0">
                  <a:pos x="187" y="87"/>
                </a:cxn>
                <a:cxn ang="0">
                  <a:pos x="211" y="65"/>
                </a:cxn>
                <a:cxn ang="0">
                  <a:pos x="265" y="63"/>
                </a:cxn>
                <a:cxn ang="0">
                  <a:pos x="265" y="161"/>
                </a:cxn>
                <a:cxn ang="0">
                  <a:pos x="243" y="161"/>
                </a:cxn>
                <a:cxn ang="0">
                  <a:pos x="219" y="180"/>
                </a:cxn>
                <a:cxn ang="0">
                  <a:pos x="139" y="184"/>
                </a:cxn>
                <a:cxn ang="0">
                  <a:pos x="102" y="148"/>
                </a:cxn>
                <a:cxn ang="0">
                  <a:pos x="41" y="148"/>
                </a:cxn>
                <a:cxn ang="0">
                  <a:pos x="37" y="69"/>
                </a:cxn>
                <a:cxn ang="0">
                  <a:pos x="0" y="45"/>
                </a:cxn>
              </a:cxnLst>
              <a:rect l="0" t="0" r="r" b="b"/>
              <a:pathLst>
                <a:path w="265" h="184">
                  <a:moveTo>
                    <a:pt x="0" y="45"/>
                  </a:moveTo>
                  <a:lnTo>
                    <a:pt x="4" y="0"/>
                  </a:lnTo>
                  <a:lnTo>
                    <a:pt x="69" y="4"/>
                  </a:lnTo>
                  <a:lnTo>
                    <a:pt x="78" y="17"/>
                  </a:lnTo>
                  <a:lnTo>
                    <a:pt x="106" y="41"/>
                  </a:lnTo>
                  <a:lnTo>
                    <a:pt x="135" y="37"/>
                  </a:lnTo>
                  <a:lnTo>
                    <a:pt x="187" y="87"/>
                  </a:lnTo>
                  <a:lnTo>
                    <a:pt x="211" y="65"/>
                  </a:lnTo>
                  <a:lnTo>
                    <a:pt x="265" y="63"/>
                  </a:lnTo>
                  <a:lnTo>
                    <a:pt x="265" y="161"/>
                  </a:lnTo>
                  <a:lnTo>
                    <a:pt x="243" y="161"/>
                  </a:lnTo>
                  <a:lnTo>
                    <a:pt x="219" y="180"/>
                  </a:lnTo>
                  <a:lnTo>
                    <a:pt x="139" y="184"/>
                  </a:lnTo>
                  <a:lnTo>
                    <a:pt x="102" y="148"/>
                  </a:lnTo>
                  <a:lnTo>
                    <a:pt x="41" y="148"/>
                  </a:lnTo>
                  <a:lnTo>
                    <a:pt x="37" y="69"/>
                  </a:lnTo>
                  <a:lnTo>
                    <a:pt x="0" y="45"/>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1" name="Freeform 8"/>
            <p:cNvSpPr>
              <a:spLocks/>
            </p:cNvSpPr>
            <p:nvPr/>
          </p:nvSpPr>
          <p:spPr bwMode="auto">
            <a:xfrm>
              <a:off x="431810" y="1759566"/>
              <a:ext cx="2754425" cy="4076273"/>
            </a:xfrm>
            <a:custGeom>
              <a:avLst/>
              <a:gdLst/>
              <a:ahLst/>
              <a:cxnLst>
                <a:cxn ang="0">
                  <a:pos x="1474" y="2795"/>
                </a:cxn>
                <a:cxn ang="0">
                  <a:pos x="1474" y="2700"/>
                </a:cxn>
                <a:cxn ang="0">
                  <a:pos x="1422" y="2519"/>
                </a:cxn>
                <a:cxn ang="0">
                  <a:pos x="1498" y="2389"/>
                </a:cxn>
                <a:cxn ang="0">
                  <a:pos x="1735" y="2189"/>
                </a:cxn>
                <a:cxn ang="0">
                  <a:pos x="1867" y="2002"/>
                </a:cxn>
                <a:cxn ang="0">
                  <a:pos x="1758" y="1880"/>
                </a:cxn>
                <a:cxn ang="0">
                  <a:pos x="1520" y="1735"/>
                </a:cxn>
                <a:cxn ang="0">
                  <a:pos x="1385" y="1637"/>
                </a:cxn>
                <a:cxn ang="0">
                  <a:pos x="1214" y="1576"/>
                </a:cxn>
                <a:cxn ang="0">
                  <a:pos x="1083" y="1628"/>
                </a:cxn>
                <a:cxn ang="0">
                  <a:pos x="970" y="1615"/>
                </a:cxn>
                <a:cxn ang="0">
                  <a:pos x="918" y="1485"/>
                </a:cxn>
                <a:cxn ang="0">
                  <a:pos x="910" y="1400"/>
                </a:cxn>
                <a:cxn ang="0">
                  <a:pos x="703" y="1400"/>
                </a:cxn>
                <a:cxn ang="0">
                  <a:pos x="784" y="1232"/>
                </a:cxn>
                <a:cxn ang="0">
                  <a:pos x="1109" y="1319"/>
                </a:cxn>
                <a:cxn ang="0">
                  <a:pos x="1320" y="969"/>
                </a:cxn>
                <a:cxn ang="0">
                  <a:pos x="1520" y="928"/>
                </a:cxn>
                <a:cxn ang="0">
                  <a:pos x="1409" y="871"/>
                </a:cxn>
                <a:cxn ang="0">
                  <a:pos x="1665" y="817"/>
                </a:cxn>
                <a:cxn ang="0">
                  <a:pos x="1613" y="617"/>
                </a:cxn>
                <a:cxn ang="0">
                  <a:pos x="1348" y="615"/>
                </a:cxn>
                <a:cxn ang="0">
                  <a:pos x="1170" y="658"/>
                </a:cxn>
                <a:cxn ang="0">
                  <a:pos x="1170" y="484"/>
                </a:cxn>
                <a:cxn ang="0">
                  <a:pos x="1394" y="387"/>
                </a:cxn>
                <a:cxn ang="0">
                  <a:pos x="1296" y="263"/>
                </a:cxn>
                <a:cxn ang="0">
                  <a:pos x="1218" y="378"/>
                </a:cxn>
                <a:cxn ang="0">
                  <a:pos x="797" y="154"/>
                </a:cxn>
                <a:cxn ang="0">
                  <a:pos x="438" y="39"/>
                </a:cxn>
                <a:cxn ang="0">
                  <a:pos x="326" y="0"/>
                </a:cxn>
                <a:cxn ang="0">
                  <a:pos x="150" y="121"/>
                </a:cxn>
                <a:cxn ang="0">
                  <a:pos x="65" y="378"/>
                </a:cxn>
                <a:cxn ang="0">
                  <a:pos x="126" y="365"/>
                </a:cxn>
                <a:cxn ang="0">
                  <a:pos x="406" y="406"/>
                </a:cxn>
                <a:cxn ang="0">
                  <a:pos x="458" y="808"/>
                </a:cxn>
                <a:cxn ang="0">
                  <a:pos x="419" y="1082"/>
                </a:cxn>
                <a:cxn ang="0">
                  <a:pos x="475" y="1176"/>
                </a:cxn>
                <a:cxn ang="0">
                  <a:pos x="645" y="1450"/>
                </a:cxn>
                <a:cxn ang="0">
                  <a:pos x="779" y="1511"/>
                </a:cxn>
                <a:cxn ang="0">
                  <a:pos x="918" y="1615"/>
                </a:cxn>
                <a:cxn ang="0">
                  <a:pos x="1109" y="1758"/>
                </a:cxn>
                <a:cxn ang="0">
                  <a:pos x="1116" y="1922"/>
                </a:cxn>
                <a:cxn ang="0">
                  <a:pos x="1198" y="2080"/>
                </a:cxn>
                <a:cxn ang="0">
                  <a:pos x="1311" y="2248"/>
                </a:cxn>
                <a:cxn ang="0">
                  <a:pos x="1478" y="2837"/>
                </a:cxn>
              </a:cxnLst>
              <a:rect l="0" t="0" r="r" b="b"/>
              <a:pathLst>
                <a:path w="1917" h="2837">
                  <a:moveTo>
                    <a:pt x="1478" y="2837"/>
                  </a:moveTo>
                  <a:lnTo>
                    <a:pt x="1511" y="2837"/>
                  </a:lnTo>
                  <a:lnTo>
                    <a:pt x="1474" y="2795"/>
                  </a:lnTo>
                  <a:lnTo>
                    <a:pt x="1422" y="2772"/>
                  </a:lnTo>
                  <a:lnTo>
                    <a:pt x="1428" y="2735"/>
                  </a:lnTo>
                  <a:lnTo>
                    <a:pt x="1474" y="2700"/>
                  </a:lnTo>
                  <a:lnTo>
                    <a:pt x="1483" y="2669"/>
                  </a:lnTo>
                  <a:lnTo>
                    <a:pt x="1422" y="2645"/>
                  </a:lnTo>
                  <a:lnTo>
                    <a:pt x="1422" y="2519"/>
                  </a:lnTo>
                  <a:lnTo>
                    <a:pt x="1507" y="2439"/>
                  </a:lnTo>
                  <a:lnTo>
                    <a:pt x="1535" y="2435"/>
                  </a:lnTo>
                  <a:lnTo>
                    <a:pt x="1498" y="2389"/>
                  </a:lnTo>
                  <a:lnTo>
                    <a:pt x="1596" y="2380"/>
                  </a:lnTo>
                  <a:lnTo>
                    <a:pt x="1735" y="2272"/>
                  </a:lnTo>
                  <a:lnTo>
                    <a:pt x="1735" y="2189"/>
                  </a:lnTo>
                  <a:lnTo>
                    <a:pt x="1824" y="2187"/>
                  </a:lnTo>
                  <a:lnTo>
                    <a:pt x="1819" y="2024"/>
                  </a:lnTo>
                  <a:lnTo>
                    <a:pt x="1867" y="2002"/>
                  </a:lnTo>
                  <a:lnTo>
                    <a:pt x="1917" y="1950"/>
                  </a:lnTo>
                  <a:lnTo>
                    <a:pt x="1917" y="1889"/>
                  </a:lnTo>
                  <a:lnTo>
                    <a:pt x="1758" y="1880"/>
                  </a:lnTo>
                  <a:lnTo>
                    <a:pt x="1633" y="1763"/>
                  </a:lnTo>
                  <a:lnTo>
                    <a:pt x="1567" y="1737"/>
                  </a:lnTo>
                  <a:lnTo>
                    <a:pt x="1520" y="1735"/>
                  </a:lnTo>
                  <a:lnTo>
                    <a:pt x="1450" y="1674"/>
                  </a:lnTo>
                  <a:lnTo>
                    <a:pt x="1428" y="1676"/>
                  </a:lnTo>
                  <a:lnTo>
                    <a:pt x="1385" y="1637"/>
                  </a:lnTo>
                  <a:lnTo>
                    <a:pt x="1283" y="1632"/>
                  </a:lnTo>
                  <a:lnTo>
                    <a:pt x="1283" y="1582"/>
                  </a:lnTo>
                  <a:lnTo>
                    <a:pt x="1214" y="1576"/>
                  </a:lnTo>
                  <a:lnTo>
                    <a:pt x="1170" y="1595"/>
                  </a:lnTo>
                  <a:lnTo>
                    <a:pt x="1142" y="1632"/>
                  </a:lnTo>
                  <a:lnTo>
                    <a:pt x="1083" y="1628"/>
                  </a:lnTo>
                  <a:lnTo>
                    <a:pt x="1016" y="1628"/>
                  </a:lnTo>
                  <a:lnTo>
                    <a:pt x="994" y="1637"/>
                  </a:lnTo>
                  <a:lnTo>
                    <a:pt x="970" y="1615"/>
                  </a:lnTo>
                  <a:lnTo>
                    <a:pt x="966" y="1513"/>
                  </a:lnTo>
                  <a:lnTo>
                    <a:pt x="923" y="1511"/>
                  </a:lnTo>
                  <a:lnTo>
                    <a:pt x="918" y="1485"/>
                  </a:lnTo>
                  <a:lnTo>
                    <a:pt x="970" y="1445"/>
                  </a:lnTo>
                  <a:lnTo>
                    <a:pt x="970" y="1404"/>
                  </a:lnTo>
                  <a:lnTo>
                    <a:pt x="910" y="1400"/>
                  </a:lnTo>
                  <a:lnTo>
                    <a:pt x="853" y="1445"/>
                  </a:lnTo>
                  <a:lnTo>
                    <a:pt x="760" y="1445"/>
                  </a:lnTo>
                  <a:lnTo>
                    <a:pt x="703" y="1400"/>
                  </a:lnTo>
                  <a:lnTo>
                    <a:pt x="699" y="1298"/>
                  </a:lnTo>
                  <a:lnTo>
                    <a:pt x="779" y="1298"/>
                  </a:lnTo>
                  <a:lnTo>
                    <a:pt x="784" y="1232"/>
                  </a:lnTo>
                  <a:lnTo>
                    <a:pt x="1068" y="1228"/>
                  </a:lnTo>
                  <a:lnTo>
                    <a:pt x="1077" y="1321"/>
                  </a:lnTo>
                  <a:lnTo>
                    <a:pt x="1109" y="1319"/>
                  </a:lnTo>
                  <a:lnTo>
                    <a:pt x="1109" y="1185"/>
                  </a:lnTo>
                  <a:lnTo>
                    <a:pt x="1316" y="1013"/>
                  </a:lnTo>
                  <a:lnTo>
                    <a:pt x="1320" y="969"/>
                  </a:lnTo>
                  <a:lnTo>
                    <a:pt x="1450" y="965"/>
                  </a:lnTo>
                  <a:lnTo>
                    <a:pt x="1461" y="985"/>
                  </a:lnTo>
                  <a:lnTo>
                    <a:pt x="1520" y="928"/>
                  </a:lnTo>
                  <a:lnTo>
                    <a:pt x="1515" y="891"/>
                  </a:lnTo>
                  <a:lnTo>
                    <a:pt x="1409" y="895"/>
                  </a:lnTo>
                  <a:lnTo>
                    <a:pt x="1409" y="871"/>
                  </a:lnTo>
                  <a:lnTo>
                    <a:pt x="1461" y="841"/>
                  </a:lnTo>
                  <a:lnTo>
                    <a:pt x="1489" y="813"/>
                  </a:lnTo>
                  <a:lnTo>
                    <a:pt x="1665" y="817"/>
                  </a:lnTo>
                  <a:lnTo>
                    <a:pt x="1665" y="765"/>
                  </a:lnTo>
                  <a:lnTo>
                    <a:pt x="1620" y="724"/>
                  </a:lnTo>
                  <a:lnTo>
                    <a:pt x="1613" y="617"/>
                  </a:lnTo>
                  <a:lnTo>
                    <a:pt x="1483" y="617"/>
                  </a:lnTo>
                  <a:lnTo>
                    <a:pt x="1409" y="556"/>
                  </a:lnTo>
                  <a:lnTo>
                    <a:pt x="1348" y="615"/>
                  </a:lnTo>
                  <a:lnTo>
                    <a:pt x="1339" y="691"/>
                  </a:lnTo>
                  <a:lnTo>
                    <a:pt x="1214" y="695"/>
                  </a:lnTo>
                  <a:lnTo>
                    <a:pt x="1170" y="658"/>
                  </a:lnTo>
                  <a:lnTo>
                    <a:pt x="1101" y="663"/>
                  </a:lnTo>
                  <a:lnTo>
                    <a:pt x="1096" y="556"/>
                  </a:lnTo>
                  <a:lnTo>
                    <a:pt x="1170" y="484"/>
                  </a:lnTo>
                  <a:lnTo>
                    <a:pt x="1268" y="480"/>
                  </a:lnTo>
                  <a:lnTo>
                    <a:pt x="1296" y="467"/>
                  </a:lnTo>
                  <a:lnTo>
                    <a:pt x="1394" y="387"/>
                  </a:lnTo>
                  <a:lnTo>
                    <a:pt x="1394" y="337"/>
                  </a:lnTo>
                  <a:lnTo>
                    <a:pt x="1303" y="332"/>
                  </a:lnTo>
                  <a:lnTo>
                    <a:pt x="1296" y="263"/>
                  </a:lnTo>
                  <a:lnTo>
                    <a:pt x="1246" y="263"/>
                  </a:lnTo>
                  <a:lnTo>
                    <a:pt x="1255" y="354"/>
                  </a:lnTo>
                  <a:lnTo>
                    <a:pt x="1218" y="378"/>
                  </a:lnTo>
                  <a:lnTo>
                    <a:pt x="1016" y="387"/>
                  </a:lnTo>
                  <a:lnTo>
                    <a:pt x="797" y="198"/>
                  </a:lnTo>
                  <a:lnTo>
                    <a:pt x="797" y="154"/>
                  </a:lnTo>
                  <a:lnTo>
                    <a:pt x="649" y="145"/>
                  </a:lnTo>
                  <a:lnTo>
                    <a:pt x="597" y="178"/>
                  </a:lnTo>
                  <a:lnTo>
                    <a:pt x="438" y="39"/>
                  </a:lnTo>
                  <a:lnTo>
                    <a:pt x="410" y="37"/>
                  </a:lnTo>
                  <a:lnTo>
                    <a:pt x="378" y="0"/>
                  </a:lnTo>
                  <a:lnTo>
                    <a:pt x="326" y="0"/>
                  </a:lnTo>
                  <a:lnTo>
                    <a:pt x="280" y="37"/>
                  </a:lnTo>
                  <a:lnTo>
                    <a:pt x="150" y="39"/>
                  </a:lnTo>
                  <a:lnTo>
                    <a:pt x="150" y="121"/>
                  </a:lnTo>
                  <a:lnTo>
                    <a:pt x="19" y="234"/>
                  </a:lnTo>
                  <a:lnTo>
                    <a:pt x="19" y="337"/>
                  </a:lnTo>
                  <a:lnTo>
                    <a:pt x="65" y="378"/>
                  </a:lnTo>
                  <a:lnTo>
                    <a:pt x="0" y="443"/>
                  </a:lnTo>
                  <a:lnTo>
                    <a:pt x="19" y="454"/>
                  </a:lnTo>
                  <a:lnTo>
                    <a:pt x="126" y="365"/>
                  </a:lnTo>
                  <a:lnTo>
                    <a:pt x="304" y="361"/>
                  </a:lnTo>
                  <a:lnTo>
                    <a:pt x="313" y="406"/>
                  </a:lnTo>
                  <a:lnTo>
                    <a:pt x="406" y="406"/>
                  </a:lnTo>
                  <a:lnTo>
                    <a:pt x="406" y="552"/>
                  </a:lnTo>
                  <a:lnTo>
                    <a:pt x="462" y="602"/>
                  </a:lnTo>
                  <a:lnTo>
                    <a:pt x="458" y="808"/>
                  </a:lnTo>
                  <a:lnTo>
                    <a:pt x="378" y="878"/>
                  </a:lnTo>
                  <a:lnTo>
                    <a:pt x="386" y="1045"/>
                  </a:lnTo>
                  <a:lnTo>
                    <a:pt x="419" y="1082"/>
                  </a:lnTo>
                  <a:lnTo>
                    <a:pt x="419" y="1232"/>
                  </a:lnTo>
                  <a:lnTo>
                    <a:pt x="471" y="1274"/>
                  </a:lnTo>
                  <a:lnTo>
                    <a:pt x="475" y="1176"/>
                  </a:lnTo>
                  <a:lnTo>
                    <a:pt x="532" y="1221"/>
                  </a:lnTo>
                  <a:lnTo>
                    <a:pt x="536" y="1343"/>
                  </a:lnTo>
                  <a:lnTo>
                    <a:pt x="645" y="1450"/>
                  </a:lnTo>
                  <a:lnTo>
                    <a:pt x="662" y="1445"/>
                  </a:lnTo>
                  <a:lnTo>
                    <a:pt x="723" y="1504"/>
                  </a:lnTo>
                  <a:lnTo>
                    <a:pt x="779" y="1511"/>
                  </a:lnTo>
                  <a:lnTo>
                    <a:pt x="803" y="1526"/>
                  </a:lnTo>
                  <a:lnTo>
                    <a:pt x="914" y="1539"/>
                  </a:lnTo>
                  <a:lnTo>
                    <a:pt x="918" y="1615"/>
                  </a:lnTo>
                  <a:lnTo>
                    <a:pt x="970" y="1648"/>
                  </a:lnTo>
                  <a:lnTo>
                    <a:pt x="1105" y="1661"/>
                  </a:lnTo>
                  <a:lnTo>
                    <a:pt x="1109" y="1758"/>
                  </a:lnTo>
                  <a:lnTo>
                    <a:pt x="1072" y="1778"/>
                  </a:lnTo>
                  <a:lnTo>
                    <a:pt x="1012" y="1832"/>
                  </a:lnTo>
                  <a:lnTo>
                    <a:pt x="1116" y="1922"/>
                  </a:lnTo>
                  <a:lnTo>
                    <a:pt x="1148" y="1926"/>
                  </a:lnTo>
                  <a:lnTo>
                    <a:pt x="1142" y="2039"/>
                  </a:lnTo>
                  <a:lnTo>
                    <a:pt x="1198" y="2080"/>
                  </a:lnTo>
                  <a:lnTo>
                    <a:pt x="1250" y="2122"/>
                  </a:lnTo>
                  <a:lnTo>
                    <a:pt x="1255" y="2198"/>
                  </a:lnTo>
                  <a:lnTo>
                    <a:pt x="1311" y="2248"/>
                  </a:lnTo>
                  <a:lnTo>
                    <a:pt x="1316" y="2706"/>
                  </a:lnTo>
                  <a:lnTo>
                    <a:pt x="1400" y="2780"/>
                  </a:lnTo>
                  <a:lnTo>
                    <a:pt x="1478" y="2837"/>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2" name="Freeform 9"/>
            <p:cNvSpPr>
              <a:spLocks/>
            </p:cNvSpPr>
            <p:nvPr/>
          </p:nvSpPr>
          <p:spPr bwMode="auto">
            <a:xfrm>
              <a:off x="3993740" y="1765314"/>
              <a:ext cx="4704219" cy="3479989"/>
            </a:xfrm>
            <a:custGeom>
              <a:avLst/>
              <a:gdLst/>
              <a:ahLst/>
              <a:cxnLst>
                <a:cxn ang="0">
                  <a:pos x="2682" y="1124"/>
                </a:cxn>
                <a:cxn ang="0">
                  <a:pos x="2729" y="911"/>
                </a:cxn>
                <a:cxn ang="0">
                  <a:pos x="2649" y="622"/>
                </a:cxn>
                <a:cxn ang="0">
                  <a:pos x="2840" y="415"/>
                </a:cxn>
                <a:cxn ang="0">
                  <a:pos x="2949" y="257"/>
                </a:cxn>
                <a:cxn ang="0">
                  <a:pos x="2949" y="524"/>
                </a:cxn>
                <a:cxn ang="0">
                  <a:pos x="3018" y="483"/>
                </a:cxn>
                <a:cxn ang="0">
                  <a:pos x="3153" y="194"/>
                </a:cxn>
                <a:cxn ang="0">
                  <a:pos x="3079" y="113"/>
                </a:cxn>
                <a:cxn ang="0">
                  <a:pos x="3196" y="98"/>
                </a:cxn>
                <a:cxn ang="0">
                  <a:pos x="3205" y="0"/>
                </a:cxn>
                <a:cxn ang="0">
                  <a:pos x="2892" y="85"/>
                </a:cxn>
                <a:cxn ang="0">
                  <a:pos x="2645" y="35"/>
                </a:cxn>
                <a:cxn ang="0">
                  <a:pos x="2169" y="154"/>
                </a:cxn>
                <a:cxn ang="0">
                  <a:pos x="2061" y="117"/>
                </a:cxn>
                <a:cxn ang="0">
                  <a:pos x="1748" y="194"/>
                </a:cxn>
                <a:cxn ang="0">
                  <a:pos x="1787" y="98"/>
                </a:cxn>
                <a:cxn ang="0">
                  <a:pos x="1507" y="259"/>
                </a:cxn>
                <a:cxn ang="0">
                  <a:pos x="1349" y="411"/>
                </a:cxn>
                <a:cxn ang="0">
                  <a:pos x="1086" y="487"/>
                </a:cxn>
                <a:cxn ang="0">
                  <a:pos x="895" y="602"/>
                </a:cxn>
                <a:cxn ang="0">
                  <a:pos x="899" y="487"/>
                </a:cxn>
                <a:cxn ang="0">
                  <a:pos x="550" y="541"/>
                </a:cxn>
                <a:cxn ang="0">
                  <a:pos x="439" y="654"/>
                </a:cxn>
                <a:cxn ang="0">
                  <a:pos x="558" y="802"/>
                </a:cxn>
                <a:cxn ang="0">
                  <a:pos x="712" y="570"/>
                </a:cxn>
                <a:cxn ang="0">
                  <a:pos x="615" y="826"/>
                </a:cxn>
                <a:cxn ang="0">
                  <a:pos x="524" y="831"/>
                </a:cxn>
                <a:cxn ang="0">
                  <a:pos x="285" y="963"/>
                </a:cxn>
                <a:cxn ang="0">
                  <a:pos x="196" y="1074"/>
                </a:cxn>
                <a:cxn ang="0">
                  <a:pos x="330" y="1167"/>
                </a:cxn>
                <a:cxn ang="0">
                  <a:pos x="517" y="1131"/>
                </a:cxn>
                <a:cxn ang="0">
                  <a:pos x="623" y="1172"/>
                </a:cxn>
                <a:cxn ang="0">
                  <a:pos x="541" y="1054"/>
                </a:cxn>
                <a:cxn ang="0">
                  <a:pos x="825" y="1094"/>
                </a:cxn>
                <a:cxn ang="0">
                  <a:pos x="1029" y="1046"/>
                </a:cxn>
                <a:cxn ang="0">
                  <a:pos x="849" y="1148"/>
                </a:cxn>
                <a:cxn ang="0">
                  <a:pos x="1029" y="1246"/>
                </a:cxn>
                <a:cxn ang="0">
                  <a:pos x="712" y="1274"/>
                </a:cxn>
                <a:cxn ang="0">
                  <a:pos x="196" y="1241"/>
                </a:cxn>
                <a:cxn ang="0">
                  <a:pos x="50" y="1424"/>
                </a:cxn>
                <a:cxn ang="0">
                  <a:pos x="261" y="1763"/>
                </a:cxn>
                <a:cxn ang="0">
                  <a:pos x="517" y="1802"/>
                </a:cxn>
                <a:cxn ang="0">
                  <a:pos x="658" y="2381"/>
                </a:cxn>
                <a:cxn ang="0">
                  <a:pos x="904" y="2324"/>
                </a:cxn>
                <a:cxn ang="0">
                  <a:pos x="1016" y="2157"/>
                </a:cxn>
                <a:cxn ang="0">
                  <a:pos x="1064" y="1974"/>
                </a:cxn>
                <a:cxn ang="0">
                  <a:pos x="1138" y="1522"/>
                </a:cxn>
                <a:cxn ang="0">
                  <a:pos x="1008" y="1344"/>
                </a:cxn>
                <a:cxn ang="0">
                  <a:pos x="1362" y="1568"/>
                </a:cxn>
                <a:cxn ang="0">
                  <a:pos x="1342" y="1400"/>
                </a:cxn>
                <a:cxn ang="0">
                  <a:pos x="1320" y="1285"/>
                </a:cxn>
                <a:cxn ang="0">
                  <a:pos x="1722" y="1554"/>
                </a:cxn>
                <a:cxn ang="0">
                  <a:pos x="2006" y="1433"/>
                </a:cxn>
                <a:cxn ang="0">
                  <a:pos x="2243" y="1676"/>
                </a:cxn>
                <a:cxn ang="0">
                  <a:pos x="2380" y="1741"/>
                </a:cxn>
                <a:cxn ang="0">
                  <a:pos x="2373" y="1657"/>
                </a:cxn>
                <a:cxn ang="0">
                  <a:pos x="2449" y="1550"/>
                </a:cxn>
                <a:cxn ang="0">
                  <a:pos x="2336" y="1437"/>
                </a:cxn>
                <a:cxn ang="0">
                  <a:pos x="2621" y="1181"/>
                </a:cxn>
                <a:cxn ang="0">
                  <a:pos x="2532" y="1059"/>
                </a:cxn>
                <a:cxn ang="0">
                  <a:pos x="2454" y="1009"/>
                </a:cxn>
              </a:cxnLst>
              <a:rect l="0" t="0" r="r" b="b"/>
              <a:pathLst>
                <a:path w="3274" h="2422">
                  <a:moveTo>
                    <a:pt x="2543" y="948"/>
                  </a:moveTo>
                  <a:lnTo>
                    <a:pt x="2682" y="1074"/>
                  </a:lnTo>
                  <a:lnTo>
                    <a:pt x="2653" y="1111"/>
                  </a:lnTo>
                  <a:lnTo>
                    <a:pt x="2682" y="1124"/>
                  </a:lnTo>
                  <a:lnTo>
                    <a:pt x="2734" y="1074"/>
                  </a:lnTo>
                  <a:lnTo>
                    <a:pt x="2669" y="1013"/>
                  </a:lnTo>
                  <a:lnTo>
                    <a:pt x="2664" y="915"/>
                  </a:lnTo>
                  <a:lnTo>
                    <a:pt x="2729" y="911"/>
                  </a:lnTo>
                  <a:lnTo>
                    <a:pt x="2734" y="831"/>
                  </a:lnTo>
                  <a:lnTo>
                    <a:pt x="2693" y="798"/>
                  </a:lnTo>
                  <a:lnTo>
                    <a:pt x="2693" y="659"/>
                  </a:lnTo>
                  <a:lnTo>
                    <a:pt x="2649" y="622"/>
                  </a:lnTo>
                  <a:lnTo>
                    <a:pt x="2649" y="480"/>
                  </a:lnTo>
                  <a:lnTo>
                    <a:pt x="2729" y="430"/>
                  </a:lnTo>
                  <a:lnTo>
                    <a:pt x="2786" y="450"/>
                  </a:lnTo>
                  <a:lnTo>
                    <a:pt x="2840" y="415"/>
                  </a:lnTo>
                  <a:lnTo>
                    <a:pt x="2836" y="361"/>
                  </a:lnTo>
                  <a:lnTo>
                    <a:pt x="2873" y="354"/>
                  </a:lnTo>
                  <a:lnTo>
                    <a:pt x="2884" y="259"/>
                  </a:lnTo>
                  <a:lnTo>
                    <a:pt x="2949" y="257"/>
                  </a:lnTo>
                  <a:lnTo>
                    <a:pt x="2949" y="402"/>
                  </a:lnTo>
                  <a:lnTo>
                    <a:pt x="2916" y="411"/>
                  </a:lnTo>
                  <a:lnTo>
                    <a:pt x="2912" y="483"/>
                  </a:lnTo>
                  <a:lnTo>
                    <a:pt x="2949" y="524"/>
                  </a:lnTo>
                  <a:lnTo>
                    <a:pt x="2981" y="524"/>
                  </a:lnTo>
                  <a:lnTo>
                    <a:pt x="2981" y="589"/>
                  </a:lnTo>
                  <a:lnTo>
                    <a:pt x="3018" y="611"/>
                  </a:lnTo>
                  <a:lnTo>
                    <a:pt x="3018" y="483"/>
                  </a:lnTo>
                  <a:lnTo>
                    <a:pt x="2981" y="454"/>
                  </a:lnTo>
                  <a:lnTo>
                    <a:pt x="2977" y="337"/>
                  </a:lnTo>
                  <a:lnTo>
                    <a:pt x="3018" y="304"/>
                  </a:lnTo>
                  <a:lnTo>
                    <a:pt x="3153" y="194"/>
                  </a:lnTo>
                  <a:lnTo>
                    <a:pt x="3088" y="187"/>
                  </a:lnTo>
                  <a:lnTo>
                    <a:pt x="3079" y="159"/>
                  </a:lnTo>
                  <a:lnTo>
                    <a:pt x="3112" y="141"/>
                  </a:lnTo>
                  <a:lnTo>
                    <a:pt x="3079" y="113"/>
                  </a:lnTo>
                  <a:lnTo>
                    <a:pt x="3088" y="94"/>
                  </a:lnTo>
                  <a:lnTo>
                    <a:pt x="3116" y="61"/>
                  </a:lnTo>
                  <a:lnTo>
                    <a:pt x="3153" y="57"/>
                  </a:lnTo>
                  <a:lnTo>
                    <a:pt x="3196" y="98"/>
                  </a:lnTo>
                  <a:lnTo>
                    <a:pt x="3224" y="80"/>
                  </a:lnTo>
                  <a:lnTo>
                    <a:pt x="3242" y="89"/>
                  </a:lnTo>
                  <a:lnTo>
                    <a:pt x="3274" y="57"/>
                  </a:lnTo>
                  <a:lnTo>
                    <a:pt x="3205" y="0"/>
                  </a:lnTo>
                  <a:lnTo>
                    <a:pt x="2897" y="0"/>
                  </a:lnTo>
                  <a:lnTo>
                    <a:pt x="2873" y="33"/>
                  </a:lnTo>
                  <a:lnTo>
                    <a:pt x="2901" y="67"/>
                  </a:lnTo>
                  <a:lnTo>
                    <a:pt x="2892" y="85"/>
                  </a:lnTo>
                  <a:lnTo>
                    <a:pt x="2734" y="89"/>
                  </a:lnTo>
                  <a:lnTo>
                    <a:pt x="2693" y="52"/>
                  </a:lnTo>
                  <a:lnTo>
                    <a:pt x="2669" y="52"/>
                  </a:lnTo>
                  <a:lnTo>
                    <a:pt x="2645" y="35"/>
                  </a:lnTo>
                  <a:lnTo>
                    <a:pt x="2612" y="72"/>
                  </a:lnTo>
                  <a:lnTo>
                    <a:pt x="2373" y="76"/>
                  </a:lnTo>
                  <a:lnTo>
                    <a:pt x="2280" y="161"/>
                  </a:lnTo>
                  <a:lnTo>
                    <a:pt x="2169" y="154"/>
                  </a:lnTo>
                  <a:lnTo>
                    <a:pt x="2165" y="104"/>
                  </a:lnTo>
                  <a:lnTo>
                    <a:pt x="2104" y="100"/>
                  </a:lnTo>
                  <a:lnTo>
                    <a:pt x="2085" y="122"/>
                  </a:lnTo>
                  <a:lnTo>
                    <a:pt x="2061" y="117"/>
                  </a:lnTo>
                  <a:lnTo>
                    <a:pt x="2056" y="133"/>
                  </a:lnTo>
                  <a:lnTo>
                    <a:pt x="1950" y="133"/>
                  </a:lnTo>
                  <a:lnTo>
                    <a:pt x="1824" y="248"/>
                  </a:lnTo>
                  <a:lnTo>
                    <a:pt x="1748" y="194"/>
                  </a:lnTo>
                  <a:lnTo>
                    <a:pt x="1792" y="159"/>
                  </a:lnTo>
                  <a:lnTo>
                    <a:pt x="1809" y="159"/>
                  </a:lnTo>
                  <a:lnTo>
                    <a:pt x="1870" y="98"/>
                  </a:lnTo>
                  <a:lnTo>
                    <a:pt x="1787" y="98"/>
                  </a:lnTo>
                  <a:lnTo>
                    <a:pt x="1739" y="72"/>
                  </a:lnTo>
                  <a:lnTo>
                    <a:pt x="1585" y="207"/>
                  </a:lnTo>
                  <a:lnTo>
                    <a:pt x="1561" y="198"/>
                  </a:lnTo>
                  <a:lnTo>
                    <a:pt x="1507" y="259"/>
                  </a:lnTo>
                  <a:lnTo>
                    <a:pt x="1503" y="341"/>
                  </a:lnTo>
                  <a:lnTo>
                    <a:pt x="1357" y="346"/>
                  </a:lnTo>
                  <a:lnTo>
                    <a:pt x="1320" y="383"/>
                  </a:lnTo>
                  <a:lnTo>
                    <a:pt x="1349" y="411"/>
                  </a:lnTo>
                  <a:lnTo>
                    <a:pt x="1342" y="426"/>
                  </a:lnTo>
                  <a:lnTo>
                    <a:pt x="1260" y="430"/>
                  </a:lnTo>
                  <a:lnTo>
                    <a:pt x="1194" y="476"/>
                  </a:lnTo>
                  <a:lnTo>
                    <a:pt x="1086" y="487"/>
                  </a:lnTo>
                  <a:lnTo>
                    <a:pt x="1077" y="541"/>
                  </a:lnTo>
                  <a:lnTo>
                    <a:pt x="1003" y="541"/>
                  </a:lnTo>
                  <a:lnTo>
                    <a:pt x="927" y="607"/>
                  </a:lnTo>
                  <a:lnTo>
                    <a:pt x="895" y="602"/>
                  </a:lnTo>
                  <a:lnTo>
                    <a:pt x="830" y="546"/>
                  </a:lnTo>
                  <a:lnTo>
                    <a:pt x="886" y="537"/>
                  </a:lnTo>
                  <a:lnTo>
                    <a:pt x="919" y="513"/>
                  </a:lnTo>
                  <a:lnTo>
                    <a:pt x="899" y="487"/>
                  </a:lnTo>
                  <a:lnTo>
                    <a:pt x="817" y="496"/>
                  </a:lnTo>
                  <a:lnTo>
                    <a:pt x="778" y="454"/>
                  </a:lnTo>
                  <a:lnTo>
                    <a:pt x="643" y="454"/>
                  </a:lnTo>
                  <a:lnTo>
                    <a:pt x="550" y="541"/>
                  </a:lnTo>
                  <a:lnTo>
                    <a:pt x="545" y="548"/>
                  </a:lnTo>
                  <a:lnTo>
                    <a:pt x="484" y="602"/>
                  </a:lnTo>
                  <a:lnTo>
                    <a:pt x="484" y="650"/>
                  </a:lnTo>
                  <a:lnTo>
                    <a:pt x="439" y="654"/>
                  </a:lnTo>
                  <a:lnTo>
                    <a:pt x="428" y="748"/>
                  </a:lnTo>
                  <a:lnTo>
                    <a:pt x="493" y="757"/>
                  </a:lnTo>
                  <a:lnTo>
                    <a:pt x="517" y="761"/>
                  </a:lnTo>
                  <a:lnTo>
                    <a:pt x="558" y="802"/>
                  </a:lnTo>
                  <a:lnTo>
                    <a:pt x="597" y="772"/>
                  </a:lnTo>
                  <a:lnTo>
                    <a:pt x="591" y="646"/>
                  </a:lnTo>
                  <a:lnTo>
                    <a:pt x="695" y="570"/>
                  </a:lnTo>
                  <a:lnTo>
                    <a:pt x="712" y="570"/>
                  </a:lnTo>
                  <a:lnTo>
                    <a:pt x="756" y="598"/>
                  </a:lnTo>
                  <a:lnTo>
                    <a:pt x="699" y="650"/>
                  </a:lnTo>
                  <a:lnTo>
                    <a:pt x="699" y="826"/>
                  </a:lnTo>
                  <a:lnTo>
                    <a:pt x="615" y="826"/>
                  </a:lnTo>
                  <a:lnTo>
                    <a:pt x="565" y="883"/>
                  </a:lnTo>
                  <a:lnTo>
                    <a:pt x="539" y="883"/>
                  </a:lnTo>
                  <a:lnTo>
                    <a:pt x="532" y="831"/>
                  </a:lnTo>
                  <a:lnTo>
                    <a:pt x="524" y="831"/>
                  </a:lnTo>
                  <a:lnTo>
                    <a:pt x="515" y="885"/>
                  </a:lnTo>
                  <a:lnTo>
                    <a:pt x="443" y="887"/>
                  </a:lnTo>
                  <a:lnTo>
                    <a:pt x="363" y="957"/>
                  </a:lnTo>
                  <a:lnTo>
                    <a:pt x="285" y="963"/>
                  </a:lnTo>
                  <a:lnTo>
                    <a:pt x="322" y="996"/>
                  </a:lnTo>
                  <a:lnTo>
                    <a:pt x="306" y="1026"/>
                  </a:lnTo>
                  <a:lnTo>
                    <a:pt x="317" y="1070"/>
                  </a:lnTo>
                  <a:lnTo>
                    <a:pt x="196" y="1074"/>
                  </a:lnTo>
                  <a:lnTo>
                    <a:pt x="185" y="1152"/>
                  </a:lnTo>
                  <a:lnTo>
                    <a:pt x="220" y="1176"/>
                  </a:lnTo>
                  <a:lnTo>
                    <a:pt x="257" y="1181"/>
                  </a:lnTo>
                  <a:lnTo>
                    <a:pt x="330" y="1167"/>
                  </a:lnTo>
                  <a:lnTo>
                    <a:pt x="326" y="1131"/>
                  </a:lnTo>
                  <a:lnTo>
                    <a:pt x="391" y="1078"/>
                  </a:lnTo>
                  <a:lnTo>
                    <a:pt x="480" y="1078"/>
                  </a:lnTo>
                  <a:lnTo>
                    <a:pt x="517" y="1131"/>
                  </a:lnTo>
                  <a:lnTo>
                    <a:pt x="565" y="1131"/>
                  </a:lnTo>
                  <a:lnTo>
                    <a:pt x="597" y="1163"/>
                  </a:lnTo>
                  <a:lnTo>
                    <a:pt x="587" y="1196"/>
                  </a:lnTo>
                  <a:lnTo>
                    <a:pt x="623" y="1172"/>
                  </a:lnTo>
                  <a:lnTo>
                    <a:pt x="617" y="1146"/>
                  </a:lnTo>
                  <a:lnTo>
                    <a:pt x="641" y="1148"/>
                  </a:lnTo>
                  <a:lnTo>
                    <a:pt x="569" y="1083"/>
                  </a:lnTo>
                  <a:lnTo>
                    <a:pt x="541" y="1054"/>
                  </a:lnTo>
                  <a:lnTo>
                    <a:pt x="550" y="1026"/>
                  </a:lnTo>
                  <a:lnTo>
                    <a:pt x="574" y="1026"/>
                  </a:lnTo>
                  <a:lnTo>
                    <a:pt x="736" y="1159"/>
                  </a:lnTo>
                  <a:lnTo>
                    <a:pt x="825" y="1094"/>
                  </a:lnTo>
                  <a:lnTo>
                    <a:pt x="821" y="1059"/>
                  </a:lnTo>
                  <a:lnTo>
                    <a:pt x="910" y="981"/>
                  </a:lnTo>
                  <a:lnTo>
                    <a:pt x="923" y="1041"/>
                  </a:lnTo>
                  <a:lnTo>
                    <a:pt x="1029" y="1046"/>
                  </a:lnTo>
                  <a:lnTo>
                    <a:pt x="1082" y="1091"/>
                  </a:lnTo>
                  <a:lnTo>
                    <a:pt x="1082" y="1111"/>
                  </a:lnTo>
                  <a:lnTo>
                    <a:pt x="886" y="1120"/>
                  </a:lnTo>
                  <a:lnTo>
                    <a:pt x="849" y="1148"/>
                  </a:lnTo>
                  <a:lnTo>
                    <a:pt x="882" y="1187"/>
                  </a:lnTo>
                  <a:lnTo>
                    <a:pt x="1003" y="1185"/>
                  </a:lnTo>
                  <a:lnTo>
                    <a:pt x="1053" y="1233"/>
                  </a:lnTo>
                  <a:lnTo>
                    <a:pt x="1029" y="1246"/>
                  </a:lnTo>
                  <a:lnTo>
                    <a:pt x="980" y="1302"/>
                  </a:lnTo>
                  <a:lnTo>
                    <a:pt x="825" y="1298"/>
                  </a:lnTo>
                  <a:lnTo>
                    <a:pt x="806" y="1274"/>
                  </a:lnTo>
                  <a:lnTo>
                    <a:pt x="712" y="1274"/>
                  </a:lnTo>
                  <a:lnTo>
                    <a:pt x="699" y="1298"/>
                  </a:lnTo>
                  <a:lnTo>
                    <a:pt x="574" y="1302"/>
                  </a:lnTo>
                  <a:lnTo>
                    <a:pt x="504" y="1237"/>
                  </a:lnTo>
                  <a:lnTo>
                    <a:pt x="196" y="1241"/>
                  </a:lnTo>
                  <a:lnTo>
                    <a:pt x="131" y="1298"/>
                  </a:lnTo>
                  <a:lnTo>
                    <a:pt x="131" y="1396"/>
                  </a:lnTo>
                  <a:lnTo>
                    <a:pt x="65" y="1441"/>
                  </a:lnTo>
                  <a:lnTo>
                    <a:pt x="50" y="1424"/>
                  </a:lnTo>
                  <a:lnTo>
                    <a:pt x="18" y="1476"/>
                  </a:lnTo>
                  <a:lnTo>
                    <a:pt x="0" y="1604"/>
                  </a:lnTo>
                  <a:lnTo>
                    <a:pt x="196" y="1759"/>
                  </a:lnTo>
                  <a:lnTo>
                    <a:pt x="261" y="1763"/>
                  </a:lnTo>
                  <a:lnTo>
                    <a:pt x="313" y="1731"/>
                  </a:lnTo>
                  <a:lnTo>
                    <a:pt x="493" y="1731"/>
                  </a:lnTo>
                  <a:lnTo>
                    <a:pt x="521" y="1746"/>
                  </a:lnTo>
                  <a:lnTo>
                    <a:pt x="517" y="1802"/>
                  </a:lnTo>
                  <a:lnTo>
                    <a:pt x="582" y="1876"/>
                  </a:lnTo>
                  <a:lnTo>
                    <a:pt x="587" y="2120"/>
                  </a:lnTo>
                  <a:lnTo>
                    <a:pt x="658" y="2185"/>
                  </a:lnTo>
                  <a:lnTo>
                    <a:pt x="658" y="2381"/>
                  </a:lnTo>
                  <a:lnTo>
                    <a:pt x="712" y="2422"/>
                  </a:lnTo>
                  <a:lnTo>
                    <a:pt x="745" y="2398"/>
                  </a:lnTo>
                  <a:lnTo>
                    <a:pt x="821" y="2398"/>
                  </a:lnTo>
                  <a:lnTo>
                    <a:pt x="904" y="2324"/>
                  </a:lnTo>
                  <a:lnTo>
                    <a:pt x="947" y="2320"/>
                  </a:lnTo>
                  <a:lnTo>
                    <a:pt x="951" y="2250"/>
                  </a:lnTo>
                  <a:lnTo>
                    <a:pt x="1021" y="2244"/>
                  </a:lnTo>
                  <a:lnTo>
                    <a:pt x="1016" y="2157"/>
                  </a:lnTo>
                  <a:lnTo>
                    <a:pt x="1045" y="2161"/>
                  </a:lnTo>
                  <a:lnTo>
                    <a:pt x="1105" y="2104"/>
                  </a:lnTo>
                  <a:lnTo>
                    <a:pt x="1110" y="2011"/>
                  </a:lnTo>
                  <a:lnTo>
                    <a:pt x="1064" y="1974"/>
                  </a:lnTo>
                  <a:lnTo>
                    <a:pt x="1069" y="1885"/>
                  </a:lnTo>
                  <a:lnTo>
                    <a:pt x="1329" y="1644"/>
                  </a:lnTo>
                  <a:lnTo>
                    <a:pt x="1147" y="1644"/>
                  </a:lnTo>
                  <a:lnTo>
                    <a:pt x="1138" y="1522"/>
                  </a:lnTo>
                  <a:lnTo>
                    <a:pt x="1114" y="1494"/>
                  </a:lnTo>
                  <a:lnTo>
                    <a:pt x="1090" y="1502"/>
                  </a:lnTo>
                  <a:lnTo>
                    <a:pt x="932" y="1350"/>
                  </a:lnTo>
                  <a:lnTo>
                    <a:pt x="1008" y="1344"/>
                  </a:lnTo>
                  <a:lnTo>
                    <a:pt x="1105" y="1428"/>
                  </a:lnTo>
                  <a:lnTo>
                    <a:pt x="1223" y="1522"/>
                  </a:lnTo>
                  <a:lnTo>
                    <a:pt x="1227" y="1568"/>
                  </a:lnTo>
                  <a:lnTo>
                    <a:pt x="1362" y="1568"/>
                  </a:lnTo>
                  <a:lnTo>
                    <a:pt x="1357" y="1531"/>
                  </a:lnTo>
                  <a:lnTo>
                    <a:pt x="1479" y="1424"/>
                  </a:lnTo>
                  <a:lnTo>
                    <a:pt x="1370" y="1415"/>
                  </a:lnTo>
                  <a:lnTo>
                    <a:pt x="1342" y="1400"/>
                  </a:lnTo>
                  <a:lnTo>
                    <a:pt x="1320" y="1400"/>
                  </a:lnTo>
                  <a:lnTo>
                    <a:pt x="1227" y="1315"/>
                  </a:lnTo>
                  <a:lnTo>
                    <a:pt x="1268" y="1270"/>
                  </a:lnTo>
                  <a:lnTo>
                    <a:pt x="1320" y="1285"/>
                  </a:lnTo>
                  <a:lnTo>
                    <a:pt x="1394" y="1354"/>
                  </a:lnTo>
                  <a:lnTo>
                    <a:pt x="1642" y="1354"/>
                  </a:lnTo>
                  <a:lnTo>
                    <a:pt x="1711" y="1420"/>
                  </a:lnTo>
                  <a:lnTo>
                    <a:pt x="1722" y="1554"/>
                  </a:lnTo>
                  <a:lnTo>
                    <a:pt x="1833" y="1639"/>
                  </a:lnTo>
                  <a:lnTo>
                    <a:pt x="1917" y="1578"/>
                  </a:lnTo>
                  <a:lnTo>
                    <a:pt x="1913" y="1513"/>
                  </a:lnTo>
                  <a:lnTo>
                    <a:pt x="2006" y="1433"/>
                  </a:lnTo>
                  <a:lnTo>
                    <a:pt x="2080" y="1433"/>
                  </a:lnTo>
                  <a:lnTo>
                    <a:pt x="2165" y="1502"/>
                  </a:lnTo>
                  <a:lnTo>
                    <a:pt x="2243" y="1507"/>
                  </a:lnTo>
                  <a:lnTo>
                    <a:pt x="2243" y="1676"/>
                  </a:lnTo>
                  <a:lnTo>
                    <a:pt x="2319" y="1737"/>
                  </a:lnTo>
                  <a:lnTo>
                    <a:pt x="2336" y="1733"/>
                  </a:lnTo>
                  <a:lnTo>
                    <a:pt x="2365" y="1754"/>
                  </a:lnTo>
                  <a:lnTo>
                    <a:pt x="2380" y="1741"/>
                  </a:lnTo>
                  <a:lnTo>
                    <a:pt x="2276" y="1652"/>
                  </a:lnTo>
                  <a:lnTo>
                    <a:pt x="2276" y="1583"/>
                  </a:lnTo>
                  <a:lnTo>
                    <a:pt x="2291" y="1583"/>
                  </a:lnTo>
                  <a:lnTo>
                    <a:pt x="2373" y="1657"/>
                  </a:lnTo>
                  <a:lnTo>
                    <a:pt x="2397" y="1652"/>
                  </a:lnTo>
                  <a:lnTo>
                    <a:pt x="2425" y="1633"/>
                  </a:lnTo>
                  <a:lnTo>
                    <a:pt x="2454" y="1633"/>
                  </a:lnTo>
                  <a:lnTo>
                    <a:pt x="2449" y="1550"/>
                  </a:lnTo>
                  <a:lnTo>
                    <a:pt x="2393" y="1494"/>
                  </a:lnTo>
                  <a:lnTo>
                    <a:pt x="2380" y="1494"/>
                  </a:lnTo>
                  <a:lnTo>
                    <a:pt x="2347" y="1461"/>
                  </a:lnTo>
                  <a:lnTo>
                    <a:pt x="2336" y="1437"/>
                  </a:lnTo>
                  <a:lnTo>
                    <a:pt x="2402" y="1383"/>
                  </a:lnTo>
                  <a:lnTo>
                    <a:pt x="2510" y="1381"/>
                  </a:lnTo>
                  <a:lnTo>
                    <a:pt x="2621" y="1265"/>
                  </a:lnTo>
                  <a:lnTo>
                    <a:pt x="2621" y="1181"/>
                  </a:lnTo>
                  <a:lnTo>
                    <a:pt x="2588" y="1148"/>
                  </a:lnTo>
                  <a:lnTo>
                    <a:pt x="2523" y="1098"/>
                  </a:lnTo>
                  <a:lnTo>
                    <a:pt x="2547" y="1070"/>
                  </a:lnTo>
                  <a:lnTo>
                    <a:pt x="2532" y="1059"/>
                  </a:lnTo>
                  <a:lnTo>
                    <a:pt x="2515" y="1074"/>
                  </a:lnTo>
                  <a:lnTo>
                    <a:pt x="2473" y="1037"/>
                  </a:lnTo>
                  <a:lnTo>
                    <a:pt x="2458" y="1037"/>
                  </a:lnTo>
                  <a:lnTo>
                    <a:pt x="2454" y="1009"/>
                  </a:lnTo>
                  <a:lnTo>
                    <a:pt x="2543" y="948"/>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3" name="Freeform 10"/>
            <p:cNvSpPr>
              <a:spLocks/>
            </p:cNvSpPr>
            <p:nvPr/>
          </p:nvSpPr>
          <p:spPr bwMode="auto">
            <a:xfrm>
              <a:off x="5684902" y="4710803"/>
              <a:ext cx="205468" cy="316100"/>
            </a:xfrm>
            <a:custGeom>
              <a:avLst/>
              <a:gdLst/>
              <a:ahLst/>
              <a:cxnLst>
                <a:cxn ang="0">
                  <a:pos x="4" y="220"/>
                </a:cxn>
                <a:cxn ang="0">
                  <a:pos x="0" y="168"/>
                </a:cxn>
                <a:cxn ang="0">
                  <a:pos x="28" y="146"/>
                </a:cxn>
                <a:cxn ang="0">
                  <a:pos x="33" y="52"/>
                </a:cxn>
                <a:cxn ang="0">
                  <a:pos x="70" y="54"/>
                </a:cxn>
                <a:cxn ang="0">
                  <a:pos x="137" y="0"/>
                </a:cxn>
                <a:cxn ang="0">
                  <a:pos x="143" y="41"/>
                </a:cxn>
                <a:cxn ang="0">
                  <a:pos x="96" y="94"/>
                </a:cxn>
                <a:cxn ang="0">
                  <a:pos x="87" y="152"/>
                </a:cxn>
                <a:cxn ang="0">
                  <a:pos x="63" y="159"/>
                </a:cxn>
                <a:cxn ang="0">
                  <a:pos x="41" y="176"/>
                </a:cxn>
                <a:cxn ang="0">
                  <a:pos x="39" y="215"/>
                </a:cxn>
                <a:cxn ang="0">
                  <a:pos x="4" y="220"/>
                </a:cxn>
              </a:cxnLst>
              <a:rect l="0" t="0" r="r" b="b"/>
              <a:pathLst>
                <a:path w="143" h="220">
                  <a:moveTo>
                    <a:pt x="4" y="220"/>
                  </a:moveTo>
                  <a:lnTo>
                    <a:pt x="0" y="168"/>
                  </a:lnTo>
                  <a:lnTo>
                    <a:pt x="28" y="146"/>
                  </a:lnTo>
                  <a:lnTo>
                    <a:pt x="33" y="52"/>
                  </a:lnTo>
                  <a:lnTo>
                    <a:pt x="70" y="54"/>
                  </a:lnTo>
                  <a:lnTo>
                    <a:pt x="137" y="0"/>
                  </a:lnTo>
                  <a:lnTo>
                    <a:pt x="143" y="41"/>
                  </a:lnTo>
                  <a:lnTo>
                    <a:pt x="96" y="94"/>
                  </a:lnTo>
                  <a:lnTo>
                    <a:pt x="87" y="152"/>
                  </a:lnTo>
                  <a:lnTo>
                    <a:pt x="63" y="159"/>
                  </a:lnTo>
                  <a:lnTo>
                    <a:pt x="41" y="176"/>
                  </a:lnTo>
                  <a:lnTo>
                    <a:pt x="39" y="215"/>
                  </a:lnTo>
                  <a:lnTo>
                    <a:pt x="4" y="220"/>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4" name="Freeform 11"/>
            <p:cNvSpPr>
              <a:spLocks/>
            </p:cNvSpPr>
            <p:nvPr/>
          </p:nvSpPr>
          <p:spPr bwMode="auto">
            <a:xfrm>
              <a:off x="7607397" y="4180615"/>
              <a:ext cx="221274" cy="280182"/>
            </a:xfrm>
            <a:custGeom>
              <a:avLst/>
              <a:gdLst/>
              <a:ahLst/>
              <a:cxnLst>
                <a:cxn ang="0">
                  <a:pos x="0" y="108"/>
                </a:cxn>
                <a:cxn ang="0">
                  <a:pos x="65" y="106"/>
                </a:cxn>
                <a:cxn ang="0">
                  <a:pos x="73" y="0"/>
                </a:cxn>
                <a:cxn ang="0">
                  <a:pos x="149" y="2"/>
                </a:cxn>
                <a:cxn ang="0">
                  <a:pos x="154" y="67"/>
                </a:cxn>
                <a:cxn ang="0">
                  <a:pos x="121" y="91"/>
                </a:cxn>
                <a:cxn ang="0">
                  <a:pos x="125" y="113"/>
                </a:cxn>
                <a:cxn ang="0">
                  <a:pos x="143" y="113"/>
                </a:cxn>
                <a:cxn ang="0">
                  <a:pos x="65" y="191"/>
                </a:cxn>
                <a:cxn ang="0">
                  <a:pos x="0" y="195"/>
                </a:cxn>
                <a:cxn ang="0">
                  <a:pos x="0" y="108"/>
                </a:cxn>
              </a:cxnLst>
              <a:rect l="0" t="0" r="r" b="b"/>
              <a:pathLst>
                <a:path w="154" h="195">
                  <a:moveTo>
                    <a:pt x="0" y="108"/>
                  </a:moveTo>
                  <a:lnTo>
                    <a:pt x="65" y="106"/>
                  </a:lnTo>
                  <a:lnTo>
                    <a:pt x="73" y="0"/>
                  </a:lnTo>
                  <a:lnTo>
                    <a:pt x="149" y="2"/>
                  </a:lnTo>
                  <a:lnTo>
                    <a:pt x="154" y="67"/>
                  </a:lnTo>
                  <a:lnTo>
                    <a:pt x="121" y="91"/>
                  </a:lnTo>
                  <a:lnTo>
                    <a:pt x="125" y="113"/>
                  </a:lnTo>
                  <a:lnTo>
                    <a:pt x="143" y="113"/>
                  </a:lnTo>
                  <a:lnTo>
                    <a:pt x="65" y="191"/>
                  </a:lnTo>
                  <a:lnTo>
                    <a:pt x="0" y="195"/>
                  </a:lnTo>
                  <a:lnTo>
                    <a:pt x="0" y="108"/>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5" name="Freeform 12"/>
            <p:cNvSpPr>
              <a:spLocks/>
            </p:cNvSpPr>
            <p:nvPr/>
          </p:nvSpPr>
          <p:spPr bwMode="auto">
            <a:xfrm>
              <a:off x="7157664" y="4266826"/>
              <a:ext cx="474157" cy="443980"/>
            </a:xfrm>
            <a:custGeom>
              <a:avLst/>
              <a:gdLst/>
              <a:ahLst/>
              <a:cxnLst>
                <a:cxn ang="0">
                  <a:pos x="0" y="0"/>
                </a:cxn>
                <a:cxn ang="0">
                  <a:pos x="165" y="150"/>
                </a:cxn>
                <a:cxn ang="0">
                  <a:pos x="163" y="216"/>
                </a:cxn>
                <a:cxn ang="0">
                  <a:pos x="263" y="220"/>
                </a:cxn>
                <a:cxn ang="0">
                  <a:pos x="330" y="283"/>
                </a:cxn>
                <a:cxn ang="0">
                  <a:pos x="319" y="309"/>
                </a:cxn>
                <a:cxn ang="0">
                  <a:pos x="263" y="263"/>
                </a:cxn>
                <a:cxn ang="0">
                  <a:pos x="163" y="259"/>
                </a:cxn>
                <a:cxn ang="0">
                  <a:pos x="61" y="166"/>
                </a:cxn>
                <a:cxn ang="0">
                  <a:pos x="56" y="113"/>
                </a:cxn>
                <a:cxn ang="0">
                  <a:pos x="0" y="57"/>
                </a:cxn>
                <a:cxn ang="0">
                  <a:pos x="0" y="0"/>
                </a:cxn>
              </a:cxnLst>
              <a:rect l="0" t="0" r="r" b="b"/>
              <a:pathLst>
                <a:path w="330" h="309">
                  <a:moveTo>
                    <a:pt x="0" y="0"/>
                  </a:moveTo>
                  <a:lnTo>
                    <a:pt x="165" y="150"/>
                  </a:lnTo>
                  <a:lnTo>
                    <a:pt x="163" y="216"/>
                  </a:lnTo>
                  <a:lnTo>
                    <a:pt x="263" y="220"/>
                  </a:lnTo>
                  <a:lnTo>
                    <a:pt x="330" y="283"/>
                  </a:lnTo>
                  <a:lnTo>
                    <a:pt x="319" y="309"/>
                  </a:lnTo>
                  <a:lnTo>
                    <a:pt x="263" y="263"/>
                  </a:lnTo>
                  <a:lnTo>
                    <a:pt x="163" y="259"/>
                  </a:lnTo>
                  <a:lnTo>
                    <a:pt x="61" y="166"/>
                  </a:lnTo>
                  <a:lnTo>
                    <a:pt x="56" y="113"/>
                  </a:lnTo>
                  <a:lnTo>
                    <a:pt x="0" y="57"/>
                  </a:lnTo>
                  <a:lnTo>
                    <a:pt x="0" y="0"/>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6" name="Freeform 13"/>
            <p:cNvSpPr>
              <a:spLocks/>
            </p:cNvSpPr>
            <p:nvPr/>
          </p:nvSpPr>
          <p:spPr bwMode="auto">
            <a:xfrm>
              <a:off x="8215180" y="4410509"/>
              <a:ext cx="426742" cy="281618"/>
            </a:xfrm>
            <a:custGeom>
              <a:avLst/>
              <a:gdLst/>
              <a:ahLst/>
              <a:cxnLst>
                <a:cxn ang="0">
                  <a:pos x="4" y="5"/>
                </a:cxn>
                <a:cxn ang="0">
                  <a:pos x="50" y="0"/>
                </a:cxn>
                <a:cxn ang="0">
                  <a:pos x="52" y="46"/>
                </a:cxn>
                <a:cxn ang="0">
                  <a:pos x="139" y="46"/>
                </a:cxn>
                <a:cxn ang="0">
                  <a:pos x="165" y="29"/>
                </a:cxn>
                <a:cxn ang="0">
                  <a:pos x="297" y="144"/>
                </a:cxn>
                <a:cxn ang="0">
                  <a:pos x="280" y="196"/>
                </a:cxn>
                <a:cxn ang="0">
                  <a:pos x="219" y="135"/>
                </a:cxn>
                <a:cxn ang="0">
                  <a:pos x="178" y="172"/>
                </a:cxn>
                <a:cxn ang="0">
                  <a:pos x="119" y="116"/>
                </a:cxn>
                <a:cxn ang="0">
                  <a:pos x="121" y="83"/>
                </a:cxn>
                <a:cxn ang="0">
                  <a:pos x="87" y="90"/>
                </a:cxn>
                <a:cxn ang="0">
                  <a:pos x="0" y="31"/>
                </a:cxn>
                <a:cxn ang="0">
                  <a:pos x="4" y="5"/>
                </a:cxn>
              </a:cxnLst>
              <a:rect l="0" t="0" r="r" b="b"/>
              <a:pathLst>
                <a:path w="297" h="196">
                  <a:moveTo>
                    <a:pt x="4" y="5"/>
                  </a:moveTo>
                  <a:lnTo>
                    <a:pt x="50" y="0"/>
                  </a:lnTo>
                  <a:lnTo>
                    <a:pt x="52" y="46"/>
                  </a:lnTo>
                  <a:lnTo>
                    <a:pt x="139" y="46"/>
                  </a:lnTo>
                  <a:lnTo>
                    <a:pt x="165" y="29"/>
                  </a:lnTo>
                  <a:lnTo>
                    <a:pt x="297" y="144"/>
                  </a:lnTo>
                  <a:lnTo>
                    <a:pt x="280" y="196"/>
                  </a:lnTo>
                  <a:lnTo>
                    <a:pt x="219" y="135"/>
                  </a:lnTo>
                  <a:lnTo>
                    <a:pt x="178" y="172"/>
                  </a:lnTo>
                  <a:lnTo>
                    <a:pt x="119" y="116"/>
                  </a:lnTo>
                  <a:lnTo>
                    <a:pt x="121" y="83"/>
                  </a:lnTo>
                  <a:lnTo>
                    <a:pt x="87" y="90"/>
                  </a:lnTo>
                  <a:lnTo>
                    <a:pt x="0" y="31"/>
                  </a:lnTo>
                  <a:lnTo>
                    <a:pt x="4" y="5"/>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7" name="Freeform 14"/>
            <p:cNvSpPr>
              <a:spLocks/>
            </p:cNvSpPr>
            <p:nvPr/>
          </p:nvSpPr>
          <p:spPr bwMode="auto">
            <a:xfrm>
              <a:off x="7482389" y="4769714"/>
              <a:ext cx="1201200" cy="824737"/>
            </a:xfrm>
            <a:custGeom>
              <a:avLst/>
              <a:gdLst/>
              <a:ahLst/>
              <a:cxnLst>
                <a:cxn ang="0">
                  <a:pos x="117" y="144"/>
                </a:cxn>
                <a:cxn ang="0">
                  <a:pos x="223" y="144"/>
                </a:cxn>
                <a:cxn ang="0">
                  <a:pos x="360" y="29"/>
                </a:cxn>
                <a:cxn ang="0">
                  <a:pos x="414" y="72"/>
                </a:cxn>
                <a:cxn ang="0">
                  <a:pos x="503" y="0"/>
                </a:cxn>
                <a:cxn ang="0">
                  <a:pos x="562" y="0"/>
                </a:cxn>
                <a:cxn ang="0">
                  <a:pos x="532" y="42"/>
                </a:cxn>
                <a:cxn ang="0">
                  <a:pos x="629" y="109"/>
                </a:cxn>
                <a:cxn ang="0">
                  <a:pos x="716" y="50"/>
                </a:cxn>
                <a:cxn ang="0">
                  <a:pos x="720" y="155"/>
                </a:cxn>
                <a:cxn ang="0">
                  <a:pos x="775" y="203"/>
                </a:cxn>
                <a:cxn ang="0">
                  <a:pos x="775" y="246"/>
                </a:cxn>
                <a:cxn ang="0">
                  <a:pos x="831" y="285"/>
                </a:cxn>
                <a:cxn ang="0">
                  <a:pos x="836" y="398"/>
                </a:cxn>
                <a:cxn ang="0">
                  <a:pos x="677" y="535"/>
                </a:cxn>
                <a:cxn ang="0">
                  <a:pos x="649" y="540"/>
                </a:cxn>
                <a:cxn ang="0">
                  <a:pos x="614" y="572"/>
                </a:cxn>
                <a:cxn ang="0">
                  <a:pos x="555" y="574"/>
                </a:cxn>
                <a:cxn ang="0">
                  <a:pos x="549" y="563"/>
                </a:cxn>
                <a:cxn ang="0">
                  <a:pos x="425" y="559"/>
                </a:cxn>
                <a:cxn ang="0">
                  <a:pos x="430" y="529"/>
                </a:cxn>
                <a:cxn ang="0">
                  <a:pos x="343" y="466"/>
                </a:cxn>
                <a:cxn ang="0">
                  <a:pos x="362" y="431"/>
                </a:cxn>
                <a:cxn ang="0">
                  <a:pos x="362" y="411"/>
                </a:cxn>
                <a:cxn ang="0">
                  <a:pos x="328" y="392"/>
                </a:cxn>
                <a:cxn ang="0">
                  <a:pos x="297" y="392"/>
                </a:cxn>
                <a:cxn ang="0">
                  <a:pos x="252" y="437"/>
                </a:cxn>
                <a:cxn ang="0">
                  <a:pos x="41" y="444"/>
                </a:cxn>
                <a:cxn ang="0">
                  <a:pos x="0" y="396"/>
                </a:cxn>
                <a:cxn ang="0">
                  <a:pos x="19" y="368"/>
                </a:cxn>
                <a:cxn ang="0">
                  <a:pos x="30" y="224"/>
                </a:cxn>
                <a:cxn ang="0">
                  <a:pos x="117" y="144"/>
                </a:cxn>
              </a:cxnLst>
              <a:rect l="0" t="0" r="r" b="b"/>
              <a:pathLst>
                <a:path w="836" h="574">
                  <a:moveTo>
                    <a:pt x="117" y="144"/>
                  </a:moveTo>
                  <a:lnTo>
                    <a:pt x="223" y="144"/>
                  </a:lnTo>
                  <a:lnTo>
                    <a:pt x="360" y="29"/>
                  </a:lnTo>
                  <a:lnTo>
                    <a:pt x="414" y="72"/>
                  </a:lnTo>
                  <a:lnTo>
                    <a:pt x="503" y="0"/>
                  </a:lnTo>
                  <a:lnTo>
                    <a:pt x="562" y="0"/>
                  </a:lnTo>
                  <a:lnTo>
                    <a:pt x="532" y="42"/>
                  </a:lnTo>
                  <a:lnTo>
                    <a:pt x="629" y="109"/>
                  </a:lnTo>
                  <a:lnTo>
                    <a:pt x="716" y="50"/>
                  </a:lnTo>
                  <a:lnTo>
                    <a:pt x="720" y="155"/>
                  </a:lnTo>
                  <a:lnTo>
                    <a:pt x="775" y="203"/>
                  </a:lnTo>
                  <a:lnTo>
                    <a:pt x="775" y="246"/>
                  </a:lnTo>
                  <a:lnTo>
                    <a:pt x="831" y="285"/>
                  </a:lnTo>
                  <a:lnTo>
                    <a:pt x="836" y="398"/>
                  </a:lnTo>
                  <a:lnTo>
                    <a:pt x="677" y="535"/>
                  </a:lnTo>
                  <a:lnTo>
                    <a:pt x="649" y="540"/>
                  </a:lnTo>
                  <a:lnTo>
                    <a:pt x="614" y="572"/>
                  </a:lnTo>
                  <a:lnTo>
                    <a:pt x="555" y="574"/>
                  </a:lnTo>
                  <a:lnTo>
                    <a:pt x="549" y="563"/>
                  </a:lnTo>
                  <a:lnTo>
                    <a:pt x="425" y="559"/>
                  </a:lnTo>
                  <a:lnTo>
                    <a:pt x="430" y="529"/>
                  </a:lnTo>
                  <a:lnTo>
                    <a:pt x="343" y="466"/>
                  </a:lnTo>
                  <a:lnTo>
                    <a:pt x="362" y="431"/>
                  </a:lnTo>
                  <a:lnTo>
                    <a:pt x="362" y="411"/>
                  </a:lnTo>
                  <a:lnTo>
                    <a:pt x="328" y="392"/>
                  </a:lnTo>
                  <a:lnTo>
                    <a:pt x="297" y="392"/>
                  </a:lnTo>
                  <a:lnTo>
                    <a:pt x="252" y="437"/>
                  </a:lnTo>
                  <a:lnTo>
                    <a:pt x="41" y="444"/>
                  </a:lnTo>
                  <a:lnTo>
                    <a:pt x="0" y="396"/>
                  </a:lnTo>
                  <a:lnTo>
                    <a:pt x="19" y="368"/>
                  </a:lnTo>
                  <a:lnTo>
                    <a:pt x="30" y="224"/>
                  </a:lnTo>
                  <a:lnTo>
                    <a:pt x="117" y="144"/>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8" name="Freeform 19"/>
            <p:cNvSpPr>
              <a:spLocks/>
            </p:cNvSpPr>
            <p:nvPr/>
          </p:nvSpPr>
          <p:spPr bwMode="auto">
            <a:xfrm>
              <a:off x="8058564" y="2920520"/>
              <a:ext cx="265816" cy="337654"/>
            </a:xfrm>
            <a:custGeom>
              <a:avLst/>
              <a:gdLst/>
              <a:ahLst/>
              <a:cxnLst>
                <a:cxn ang="0">
                  <a:pos x="0" y="218"/>
                </a:cxn>
                <a:cxn ang="0">
                  <a:pos x="9" y="235"/>
                </a:cxn>
                <a:cxn ang="0">
                  <a:pos x="68" y="200"/>
                </a:cxn>
                <a:cxn ang="0">
                  <a:pos x="74" y="229"/>
                </a:cxn>
                <a:cxn ang="0">
                  <a:pos x="165" y="161"/>
                </a:cxn>
                <a:cxn ang="0">
                  <a:pos x="168" y="96"/>
                </a:cxn>
                <a:cxn ang="0">
                  <a:pos x="185" y="46"/>
                </a:cxn>
                <a:cxn ang="0">
                  <a:pos x="161" y="0"/>
                </a:cxn>
                <a:cxn ang="0">
                  <a:pos x="141" y="3"/>
                </a:cxn>
                <a:cxn ang="0">
                  <a:pos x="133" y="87"/>
                </a:cxn>
                <a:cxn ang="0">
                  <a:pos x="96" y="113"/>
                </a:cxn>
                <a:cxn ang="0">
                  <a:pos x="76" y="161"/>
                </a:cxn>
                <a:cxn ang="0">
                  <a:pos x="26" y="179"/>
                </a:cxn>
                <a:cxn ang="0">
                  <a:pos x="3" y="207"/>
                </a:cxn>
              </a:cxnLst>
              <a:rect l="0" t="0" r="r" b="b"/>
              <a:pathLst>
                <a:path w="185" h="235">
                  <a:moveTo>
                    <a:pt x="0" y="218"/>
                  </a:moveTo>
                  <a:lnTo>
                    <a:pt x="9" y="235"/>
                  </a:lnTo>
                  <a:lnTo>
                    <a:pt x="68" y="200"/>
                  </a:lnTo>
                  <a:lnTo>
                    <a:pt x="74" y="229"/>
                  </a:lnTo>
                  <a:lnTo>
                    <a:pt x="165" y="161"/>
                  </a:lnTo>
                  <a:lnTo>
                    <a:pt x="168" y="96"/>
                  </a:lnTo>
                  <a:lnTo>
                    <a:pt x="185" y="46"/>
                  </a:lnTo>
                  <a:lnTo>
                    <a:pt x="161" y="0"/>
                  </a:lnTo>
                  <a:lnTo>
                    <a:pt x="141" y="3"/>
                  </a:lnTo>
                  <a:lnTo>
                    <a:pt x="133" y="87"/>
                  </a:lnTo>
                  <a:lnTo>
                    <a:pt x="96" y="113"/>
                  </a:lnTo>
                  <a:lnTo>
                    <a:pt x="76" y="161"/>
                  </a:lnTo>
                  <a:lnTo>
                    <a:pt x="26" y="179"/>
                  </a:lnTo>
                  <a:lnTo>
                    <a:pt x="3" y="207"/>
                  </a:lnTo>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79" name="Freeform 21"/>
            <p:cNvSpPr>
              <a:spLocks/>
            </p:cNvSpPr>
            <p:nvPr/>
          </p:nvSpPr>
          <p:spPr bwMode="auto">
            <a:xfrm>
              <a:off x="8242480" y="2720801"/>
              <a:ext cx="156614" cy="172419"/>
            </a:xfrm>
            <a:custGeom>
              <a:avLst/>
              <a:gdLst/>
              <a:ahLst/>
              <a:cxnLst>
                <a:cxn ang="0">
                  <a:pos x="11" y="120"/>
                </a:cxn>
                <a:cxn ang="0">
                  <a:pos x="29" y="113"/>
                </a:cxn>
                <a:cxn ang="0">
                  <a:pos x="40" y="87"/>
                </a:cxn>
                <a:cxn ang="0">
                  <a:pos x="68" y="109"/>
                </a:cxn>
                <a:cxn ang="0">
                  <a:pos x="79" y="81"/>
                </a:cxn>
                <a:cxn ang="0">
                  <a:pos x="109" y="72"/>
                </a:cxn>
                <a:cxn ang="0">
                  <a:pos x="100" y="37"/>
                </a:cxn>
                <a:cxn ang="0">
                  <a:pos x="79" y="39"/>
                </a:cxn>
                <a:cxn ang="0">
                  <a:pos x="31" y="0"/>
                </a:cxn>
                <a:cxn ang="0">
                  <a:pos x="31" y="63"/>
                </a:cxn>
                <a:cxn ang="0">
                  <a:pos x="16" y="83"/>
                </a:cxn>
                <a:cxn ang="0">
                  <a:pos x="0" y="102"/>
                </a:cxn>
                <a:cxn ang="0">
                  <a:pos x="11" y="120"/>
                </a:cxn>
              </a:cxnLst>
              <a:rect l="0" t="0" r="r" b="b"/>
              <a:pathLst>
                <a:path w="109" h="120">
                  <a:moveTo>
                    <a:pt x="11" y="120"/>
                  </a:moveTo>
                  <a:lnTo>
                    <a:pt x="29" y="113"/>
                  </a:lnTo>
                  <a:lnTo>
                    <a:pt x="40" y="87"/>
                  </a:lnTo>
                  <a:lnTo>
                    <a:pt x="68" y="109"/>
                  </a:lnTo>
                  <a:lnTo>
                    <a:pt x="79" y="81"/>
                  </a:lnTo>
                  <a:lnTo>
                    <a:pt x="109" y="72"/>
                  </a:lnTo>
                  <a:lnTo>
                    <a:pt x="100" y="37"/>
                  </a:lnTo>
                  <a:lnTo>
                    <a:pt x="79" y="39"/>
                  </a:lnTo>
                  <a:lnTo>
                    <a:pt x="31" y="0"/>
                  </a:lnTo>
                  <a:lnTo>
                    <a:pt x="31" y="63"/>
                  </a:lnTo>
                  <a:lnTo>
                    <a:pt x="16" y="83"/>
                  </a:lnTo>
                  <a:lnTo>
                    <a:pt x="0" y="102"/>
                  </a:lnTo>
                  <a:lnTo>
                    <a:pt x="11" y="120"/>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80" name="Freeform 23"/>
            <p:cNvSpPr>
              <a:spLocks/>
            </p:cNvSpPr>
            <p:nvPr/>
          </p:nvSpPr>
          <p:spPr bwMode="auto">
            <a:xfrm>
              <a:off x="8982454" y="5689283"/>
              <a:ext cx="250010" cy="264376"/>
            </a:xfrm>
            <a:custGeom>
              <a:avLst/>
              <a:gdLst/>
              <a:ahLst/>
              <a:cxnLst>
                <a:cxn ang="0">
                  <a:pos x="0" y="176"/>
                </a:cxn>
                <a:cxn ang="0">
                  <a:pos x="56" y="184"/>
                </a:cxn>
                <a:cxn ang="0">
                  <a:pos x="74" y="167"/>
                </a:cxn>
                <a:cxn ang="0">
                  <a:pos x="115" y="97"/>
                </a:cxn>
                <a:cxn ang="0">
                  <a:pos x="145" y="97"/>
                </a:cxn>
                <a:cxn ang="0">
                  <a:pos x="145" y="80"/>
                </a:cxn>
                <a:cxn ang="0">
                  <a:pos x="174" y="47"/>
                </a:cxn>
                <a:cxn ang="0">
                  <a:pos x="167" y="19"/>
                </a:cxn>
                <a:cxn ang="0">
                  <a:pos x="148" y="17"/>
                </a:cxn>
                <a:cxn ang="0">
                  <a:pos x="139" y="0"/>
                </a:cxn>
                <a:cxn ang="0">
                  <a:pos x="128" y="4"/>
                </a:cxn>
                <a:cxn ang="0">
                  <a:pos x="119" y="39"/>
                </a:cxn>
                <a:cxn ang="0">
                  <a:pos x="80" y="84"/>
                </a:cxn>
                <a:cxn ang="0">
                  <a:pos x="50" y="93"/>
                </a:cxn>
                <a:cxn ang="0">
                  <a:pos x="2" y="137"/>
                </a:cxn>
                <a:cxn ang="0">
                  <a:pos x="0" y="176"/>
                </a:cxn>
              </a:cxnLst>
              <a:rect l="0" t="0" r="r" b="b"/>
              <a:pathLst>
                <a:path w="174" h="184">
                  <a:moveTo>
                    <a:pt x="0" y="176"/>
                  </a:moveTo>
                  <a:lnTo>
                    <a:pt x="56" y="184"/>
                  </a:lnTo>
                  <a:lnTo>
                    <a:pt x="74" y="167"/>
                  </a:lnTo>
                  <a:lnTo>
                    <a:pt x="115" y="97"/>
                  </a:lnTo>
                  <a:lnTo>
                    <a:pt x="145" y="97"/>
                  </a:lnTo>
                  <a:lnTo>
                    <a:pt x="145" y="80"/>
                  </a:lnTo>
                  <a:lnTo>
                    <a:pt x="174" y="47"/>
                  </a:lnTo>
                  <a:lnTo>
                    <a:pt x="167" y="19"/>
                  </a:lnTo>
                  <a:lnTo>
                    <a:pt x="148" y="17"/>
                  </a:lnTo>
                  <a:lnTo>
                    <a:pt x="139" y="0"/>
                  </a:lnTo>
                  <a:lnTo>
                    <a:pt x="128" y="4"/>
                  </a:lnTo>
                  <a:lnTo>
                    <a:pt x="119" y="39"/>
                  </a:lnTo>
                  <a:lnTo>
                    <a:pt x="80" y="84"/>
                  </a:lnTo>
                  <a:lnTo>
                    <a:pt x="50" y="93"/>
                  </a:lnTo>
                  <a:lnTo>
                    <a:pt x="2" y="137"/>
                  </a:lnTo>
                  <a:lnTo>
                    <a:pt x="0" y="176"/>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81" name="Freeform 24"/>
            <p:cNvSpPr>
              <a:spLocks/>
            </p:cNvSpPr>
            <p:nvPr/>
          </p:nvSpPr>
          <p:spPr bwMode="auto">
            <a:xfrm>
              <a:off x="9209473" y="5482379"/>
              <a:ext cx="159490" cy="260064"/>
            </a:xfrm>
            <a:custGeom>
              <a:avLst/>
              <a:gdLst/>
              <a:ahLst/>
              <a:cxnLst>
                <a:cxn ang="0">
                  <a:pos x="9" y="135"/>
                </a:cxn>
                <a:cxn ang="0">
                  <a:pos x="31" y="139"/>
                </a:cxn>
                <a:cxn ang="0">
                  <a:pos x="33" y="172"/>
                </a:cxn>
                <a:cxn ang="0">
                  <a:pos x="44" y="181"/>
                </a:cxn>
                <a:cxn ang="0">
                  <a:pos x="111" y="109"/>
                </a:cxn>
                <a:cxn ang="0">
                  <a:pos x="98" y="76"/>
                </a:cxn>
                <a:cxn ang="0">
                  <a:pos x="79" y="85"/>
                </a:cxn>
                <a:cxn ang="0">
                  <a:pos x="57" y="52"/>
                </a:cxn>
                <a:cxn ang="0">
                  <a:pos x="42" y="52"/>
                </a:cxn>
                <a:cxn ang="0">
                  <a:pos x="35" y="26"/>
                </a:cxn>
                <a:cxn ang="0">
                  <a:pos x="7" y="0"/>
                </a:cxn>
                <a:cxn ang="0">
                  <a:pos x="0" y="28"/>
                </a:cxn>
                <a:cxn ang="0">
                  <a:pos x="22" y="54"/>
                </a:cxn>
                <a:cxn ang="0">
                  <a:pos x="35" y="87"/>
                </a:cxn>
                <a:cxn ang="0">
                  <a:pos x="31" y="104"/>
                </a:cxn>
                <a:cxn ang="0">
                  <a:pos x="9" y="109"/>
                </a:cxn>
                <a:cxn ang="0">
                  <a:pos x="9" y="135"/>
                </a:cxn>
              </a:cxnLst>
              <a:rect l="0" t="0" r="r" b="b"/>
              <a:pathLst>
                <a:path w="111" h="181">
                  <a:moveTo>
                    <a:pt x="9" y="135"/>
                  </a:moveTo>
                  <a:lnTo>
                    <a:pt x="31" y="139"/>
                  </a:lnTo>
                  <a:lnTo>
                    <a:pt x="33" y="172"/>
                  </a:lnTo>
                  <a:lnTo>
                    <a:pt x="44" y="181"/>
                  </a:lnTo>
                  <a:lnTo>
                    <a:pt x="111" y="109"/>
                  </a:lnTo>
                  <a:lnTo>
                    <a:pt x="98" y="76"/>
                  </a:lnTo>
                  <a:lnTo>
                    <a:pt x="79" y="85"/>
                  </a:lnTo>
                  <a:lnTo>
                    <a:pt x="57" y="52"/>
                  </a:lnTo>
                  <a:lnTo>
                    <a:pt x="42" y="52"/>
                  </a:lnTo>
                  <a:lnTo>
                    <a:pt x="35" y="26"/>
                  </a:lnTo>
                  <a:lnTo>
                    <a:pt x="7" y="0"/>
                  </a:lnTo>
                  <a:lnTo>
                    <a:pt x="0" y="28"/>
                  </a:lnTo>
                  <a:lnTo>
                    <a:pt x="22" y="54"/>
                  </a:lnTo>
                  <a:lnTo>
                    <a:pt x="35" y="87"/>
                  </a:lnTo>
                  <a:lnTo>
                    <a:pt x="31" y="104"/>
                  </a:lnTo>
                  <a:lnTo>
                    <a:pt x="9" y="109"/>
                  </a:lnTo>
                  <a:lnTo>
                    <a:pt x="9" y="135"/>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82" name="Freeform 15"/>
            <p:cNvSpPr>
              <a:spLocks/>
            </p:cNvSpPr>
            <p:nvPr/>
          </p:nvSpPr>
          <p:spPr bwMode="auto">
            <a:xfrm>
              <a:off x="4393182" y="2855863"/>
              <a:ext cx="130753" cy="247134"/>
            </a:xfrm>
            <a:custGeom>
              <a:avLst/>
              <a:gdLst/>
              <a:ahLst/>
              <a:cxnLst>
                <a:cxn ang="0">
                  <a:pos x="35" y="172"/>
                </a:cxn>
                <a:cxn ang="0">
                  <a:pos x="91" y="154"/>
                </a:cxn>
                <a:cxn ang="0">
                  <a:pos x="55" y="50"/>
                </a:cxn>
                <a:cxn ang="0">
                  <a:pos x="72" y="17"/>
                </a:cxn>
                <a:cxn ang="0">
                  <a:pos x="46" y="24"/>
                </a:cxn>
                <a:cxn ang="0">
                  <a:pos x="55" y="2"/>
                </a:cxn>
                <a:cxn ang="0">
                  <a:pos x="22" y="0"/>
                </a:cxn>
                <a:cxn ang="0">
                  <a:pos x="22" y="58"/>
                </a:cxn>
                <a:cxn ang="0">
                  <a:pos x="35" y="85"/>
                </a:cxn>
                <a:cxn ang="0">
                  <a:pos x="11" y="128"/>
                </a:cxn>
                <a:cxn ang="0">
                  <a:pos x="31" y="137"/>
                </a:cxn>
                <a:cxn ang="0">
                  <a:pos x="0" y="172"/>
                </a:cxn>
                <a:cxn ang="0">
                  <a:pos x="35" y="172"/>
                </a:cxn>
              </a:cxnLst>
              <a:rect l="0" t="0" r="r" b="b"/>
              <a:pathLst>
                <a:path w="91" h="172">
                  <a:moveTo>
                    <a:pt x="35" y="172"/>
                  </a:moveTo>
                  <a:lnTo>
                    <a:pt x="91" y="154"/>
                  </a:lnTo>
                  <a:lnTo>
                    <a:pt x="55" y="50"/>
                  </a:lnTo>
                  <a:lnTo>
                    <a:pt x="72" y="17"/>
                  </a:lnTo>
                  <a:lnTo>
                    <a:pt x="46" y="24"/>
                  </a:lnTo>
                  <a:lnTo>
                    <a:pt x="55" y="2"/>
                  </a:lnTo>
                  <a:lnTo>
                    <a:pt x="22" y="0"/>
                  </a:lnTo>
                  <a:lnTo>
                    <a:pt x="22" y="58"/>
                  </a:lnTo>
                  <a:lnTo>
                    <a:pt x="35" y="85"/>
                  </a:lnTo>
                  <a:lnTo>
                    <a:pt x="11" y="128"/>
                  </a:lnTo>
                  <a:lnTo>
                    <a:pt x="31" y="137"/>
                  </a:lnTo>
                  <a:lnTo>
                    <a:pt x="0" y="172"/>
                  </a:lnTo>
                  <a:lnTo>
                    <a:pt x="35" y="172"/>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83" name="Freeform 16"/>
            <p:cNvSpPr>
              <a:spLocks/>
            </p:cNvSpPr>
            <p:nvPr/>
          </p:nvSpPr>
          <p:spPr bwMode="auto">
            <a:xfrm>
              <a:off x="4299786" y="2977995"/>
              <a:ext cx="93394" cy="90520"/>
            </a:xfrm>
            <a:custGeom>
              <a:avLst/>
              <a:gdLst/>
              <a:ahLst/>
              <a:cxnLst>
                <a:cxn ang="0">
                  <a:pos x="48" y="8"/>
                </a:cxn>
                <a:cxn ang="0">
                  <a:pos x="65" y="21"/>
                </a:cxn>
                <a:cxn ang="0">
                  <a:pos x="52" y="56"/>
                </a:cxn>
                <a:cxn ang="0">
                  <a:pos x="7" y="63"/>
                </a:cxn>
                <a:cxn ang="0">
                  <a:pos x="2" y="45"/>
                </a:cxn>
                <a:cxn ang="0">
                  <a:pos x="11" y="39"/>
                </a:cxn>
                <a:cxn ang="0">
                  <a:pos x="0" y="32"/>
                </a:cxn>
                <a:cxn ang="0">
                  <a:pos x="2" y="15"/>
                </a:cxn>
                <a:cxn ang="0">
                  <a:pos x="17" y="15"/>
                </a:cxn>
                <a:cxn ang="0">
                  <a:pos x="26" y="2"/>
                </a:cxn>
                <a:cxn ang="0">
                  <a:pos x="41" y="0"/>
                </a:cxn>
                <a:cxn ang="0">
                  <a:pos x="48" y="8"/>
                </a:cxn>
              </a:cxnLst>
              <a:rect l="0" t="0" r="r" b="b"/>
              <a:pathLst>
                <a:path w="65" h="63">
                  <a:moveTo>
                    <a:pt x="48" y="8"/>
                  </a:moveTo>
                  <a:lnTo>
                    <a:pt x="65" y="21"/>
                  </a:lnTo>
                  <a:lnTo>
                    <a:pt x="52" y="56"/>
                  </a:lnTo>
                  <a:lnTo>
                    <a:pt x="7" y="63"/>
                  </a:lnTo>
                  <a:lnTo>
                    <a:pt x="2" y="45"/>
                  </a:lnTo>
                  <a:lnTo>
                    <a:pt x="11" y="39"/>
                  </a:lnTo>
                  <a:lnTo>
                    <a:pt x="0" y="32"/>
                  </a:lnTo>
                  <a:lnTo>
                    <a:pt x="2" y="15"/>
                  </a:lnTo>
                  <a:lnTo>
                    <a:pt x="17" y="15"/>
                  </a:lnTo>
                  <a:lnTo>
                    <a:pt x="26" y="2"/>
                  </a:lnTo>
                  <a:lnTo>
                    <a:pt x="41" y="0"/>
                  </a:lnTo>
                  <a:lnTo>
                    <a:pt x="48" y="8"/>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184" name="Freeform 18"/>
            <p:cNvSpPr>
              <a:spLocks/>
            </p:cNvSpPr>
            <p:nvPr/>
          </p:nvSpPr>
          <p:spPr bwMode="auto">
            <a:xfrm>
              <a:off x="7794186" y="3870261"/>
              <a:ext cx="117820" cy="175292"/>
            </a:xfrm>
            <a:custGeom>
              <a:avLst/>
              <a:gdLst/>
              <a:ahLst/>
              <a:cxnLst>
                <a:cxn ang="0">
                  <a:pos x="0" y="0"/>
                </a:cxn>
                <a:cxn ang="0">
                  <a:pos x="39" y="0"/>
                </a:cxn>
                <a:cxn ang="0">
                  <a:pos x="41" y="33"/>
                </a:cxn>
                <a:cxn ang="0">
                  <a:pos x="43" y="59"/>
                </a:cxn>
                <a:cxn ang="0">
                  <a:pos x="71" y="74"/>
                </a:cxn>
                <a:cxn ang="0">
                  <a:pos x="82" y="96"/>
                </a:cxn>
                <a:cxn ang="0">
                  <a:pos x="69" y="122"/>
                </a:cxn>
                <a:cxn ang="0">
                  <a:pos x="35" y="118"/>
                </a:cxn>
                <a:cxn ang="0">
                  <a:pos x="13" y="96"/>
                </a:cxn>
                <a:cxn ang="0">
                  <a:pos x="35" y="87"/>
                </a:cxn>
                <a:cxn ang="0">
                  <a:pos x="32" y="63"/>
                </a:cxn>
                <a:cxn ang="0">
                  <a:pos x="11" y="48"/>
                </a:cxn>
                <a:cxn ang="0">
                  <a:pos x="0" y="0"/>
                </a:cxn>
              </a:cxnLst>
              <a:rect l="0" t="0" r="r" b="b"/>
              <a:pathLst>
                <a:path w="82" h="122">
                  <a:moveTo>
                    <a:pt x="0" y="0"/>
                  </a:moveTo>
                  <a:lnTo>
                    <a:pt x="39" y="0"/>
                  </a:lnTo>
                  <a:lnTo>
                    <a:pt x="41" y="33"/>
                  </a:lnTo>
                  <a:lnTo>
                    <a:pt x="43" y="59"/>
                  </a:lnTo>
                  <a:lnTo>
                    <a:pt x="71" y="74"/>
                  </a:lnTo>
                  <a:lnTo>
                    <a:pt x="82" y="96"/>
                  </a:lnTo>
                  <a:lnTo>
                    <a:pt x="69" y="122"/>
                  </a:lnTo>
                  <a:lnTo>
                    <a:pt x="35" y="118"/>
                  </a:lnTo>
                  <a:lnTo>
                    <a:pt x="13" y="96"/>
                  </a:lnTo>
                  <a:lnTo>
                    <a:pt x="35" y="87"/>
                  </a:lnTo>
                  <a:lnTo>
                    <a:pt x="32" y="63"/>
                  </a:lnTo>
                  <a:lnTo>
                    <a:pt x="11" y="48"/>
                  </a:lnTo>
                  <a:lnTo>
                    <a:pt x="0" y="0"/>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208" name="Freeform 17"/>
            <p:cNvSpPr>
              <a:spLocks/>
            </p:cNvSpPr>
            <p:nvPr/>
          </p:nvSpPr>
          <p:spPr bwMode="auto">
            <a:xfrm>
              <a:off x="7719469" y="3670545"/>
              <a:ext cx="74717" cy="66093"/>
            </a:xfrm>
            <a:custGeom>
              <a:avLst/>
              <a:gdLst/>
              <a:ahLst/>
              <a:cxnLst>
                <a:cxn ang="0">
                  <a:pos x="21" y="0"/>
                </a:cxn>
                <a:cxn ang="0">
                  <a:pos x="0" y="37"/>
                </a:cxn>
                <a:cxn ang="0">
                  <a:pos x="26" y="46"/>
                </a:cxn>
                <a:cxn ang="0">
                  <a:pos x="52" y="41"/>
                </a:cxn>
                <a:cxn ang="0">
                  <a:pos x="21" y="0"/>
                </a:cxn>
              </a:cxnLst>
              <a:rect l="0" t="0" r="r" b="b"/>
              <a:pathLst>
                <a:path w="52" h="46">
                  <a:moveTo>
                    <a:pt x="21" y="0"/>
                  </a:moveTo>
                  <a:lnTo>
                    <a:pt x="0" y="37"/>
                  </a:lnTo>
                  <a:lnTo>
                    <a:pt x="26" y="46"/>
                  </a:lnTo>
                  <a:lnTo>
                    <a:pt x="52" y="41"/>
                  </a:lnTo>
                  <a:lnTo>
                    <a:pt x="21" y="0"/>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209" name="Freeform 20"/>
            <p:cNvSpPr>
              <a:spLocks/>
            </p:cNvSpPr>
            <p:nvPr/>
          </p:nvSpPr>
          <p:spPr bwMode="auto">
            <a:xfrm>
              <a:off x="8009712" y="3258174"/>
              <a:ext cx="58909" cy="103451"/>
            </a:xfrm>
            <a:custGeom>
              <a:avLst/>
              <a:gdLst/>
              <a:ahLst/>
              <a:cxnLst>
                <a:cxn ang="0">
                  <a:pos x="34" y="72"/>
                </a:cxn>
                <a:cxn ang="0">
                  <a:pos x="13" y="39"/>
                </a:cxn>
                <a:cxn ang="0">
                  <a:pos x="0" y="18"/>
                </a:cxn>
                <a:cxn ang="0">
                  <a:pos x="17" y="0"/>
                </a:cxn>
                <a:cxn ang="0">
                  <a:pos x="41" y="20"/>
                </a:cxn>
                <a:cxn ang="0">
                  <a:pos x="34" y="72"/>
                </a:cxn>
              </a:cxnLst>
              <a:rect l="0" t="0" r="r" b="b"/>
              <a:pathLst>
                <a:path w="41" h="72">
                  <a:moveTo>
                    <a:pt x="34" y="72"/>
                  </a:moveTo>
                  <a:lnTo>
                    <a:pt x="13" y="39"/>
                  </a:lnTo>
                  <a:lnTo>
                    <a:pt x="0" y="18"/>
                  </a:lnTo>
                  <a:lnTo>
                    <a:pt x="17" y="0"/>
                  </a:lnTo>
                  <a:lnTo>
                    <a:pt x="41" y="20"/>
                  </a:lnTo>
                  <a:lnTo>
                    <a:pt x="34" y="72"/>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sp>
          <p:nvSpPr>
            <p:cNvPr id="214" name="Freeform 22"/>
            <p:cNvSpPr>
              <a:spLocks/>
            </p:cNvSpPr>
            <p:nvPr/>
          </p:nvSpPr>
          <p:spPr bwMode="auto">
            <a:xfrm>
              <a:off x="9001113" y="5979538"/>
              <a:ext cx="47415" cy="50290"/>
            </a:xfrm>
            <a:custGeom>
              <a:avLst/>
              <a:gdLst/>
              <a:ahLst/>
              <a:cxnLst>
                <a:cxn ang="0">
                  <a:pos x="17" y="35"/>
                </a:cxn>
                <a:cxn ang="0">
                  <a:pos x="33" y="24"/>
                </a:cxn>
                <a:cxn ang="0">
                  <a:pos x="24" y="4"/>
                </a:cxn>
                <a:cxn ang="0">
                  <a:pos x="0" y="0"/>
                </a:cxn>
                <a:cxn ang="0">
                  <a:pos x="7" y="21"/>
                </a:cxn>
                <a:cxn ang="0">
                  <a:pos x="2" y="32"/>
                </a:cxn>
                <a:cxn ang="0">
                  <a:pos x="17" y="35"/>
                </a:cxn>
              </a:cxnLst>
              <a:rect l="0" t="0" r="r" b="b"/>
              <a:pathLst>
                <a:path w="33" h="35">
                  <a:moveTo>
                    <a:pt x="17" y="35"/>
                  </a:moveTo>
                  <a:lnTo>
                    <a:pt x="33" y="24"/>
                  </a:lnTo>
                  <a:lnTo>
                    <a:pt x="24" y="4"/>
                  </a:lnTo>
                  <a:lnTo>
                    <a:pt x="0" y="0"/>
                  </a:lnTo>
                  <a:lnTo>
                    <a:pt x="7" y="21"/>
                  </a:lnTo>
                  <a:lnTo>
                    <a:pt x="2" y="32"/>
                  </a:lnTo>
                  <a:lnTo>
                    <a:pt x="17" y="35"/>
                  </a:lnTo>
                  <a:close/>
                </a:path>
              </a:pathLst>
            </a:custGeom>
            <a:noFill/>
            <a:ln w="4763" cap="rnd">
              <a:solidFill>
                <a:schemeClr val="bg1">
                  <a:alpha val="45098"/>
                </a:schemeClr>
              </a:solidFill>
              <a:prstDash val="solid"/>
              <a:round/>
              <a:headEnd/>
              <a:tailEnd/>
            </a:ln>
          </p:spPr>
          <p:txBody>
            <a:bodyPr vert="horz" wrap="square" lIns="91440" tIns="45720" rIns="91440" bIns="45720" numCol="1" anchor="t" anchorCtr="0" compatLnSpc="1">
              <a:prstTxWarp prst="textNoShape">
                <a:avLst/>
              </a:prstTxWarp>
            </a:bodyPr>
            <a:lstStyle/>
            <a:p>
              <a:pPr marL="0" algn="l" defTabSz="892803" rtl="0" eaLnBrk="1" latinLnBrk="0" hangingPunct="1"/>
              <a:endParaRPr lang="en-US" sz="1800" kern="1200" dirty="0">
                <a:solidFill>
                  <a:schemeClr val="tx1"/>
                </a:solidFill>
                <a:latin typeface="+mn-lt"/>
                <a:ea typeface="+mn-ea"/>
                <a:cs typeface="+mn-cs"/>
              </a:endParaRPr>
            </a:p>
          </p:txBody>
        </p:sp>
      </p:grpSp>
      <p:grpSp>
        <p:nvGrpSpPr>
          <p:cNvPr id="122" name="Groupe 72"/>
          <p:cNvGrpSpPr/>
          <p:nvPr userDrawn="1"/>
        </p:nvGrpSpPr>
        <p:grpSpPr>
          <a:xfrm>
            <a:off x="5996477" y="3527296"/>
            <a:ext cx="3195412" cy="1200925"/>
            <a:chOff x="1286729" y="2712190"/>
            <a:chExt cx="8001752" cy="3007283"/>
          </a:xfrm>
          <a:solidFill>
            <a:schemeClr val="accent3"/>
          </a:solidFill>
        </p:grpSpPr>
        <p:sp>
          <p:nvSpPr>
            <p:cNvPr id="123" name="Oval 38"/>
            <p:cNvSpPr>
              <a:spLocks noChangeArrowheads="1"/>
            </p:cNvSpPr>
            <p:nvPr/>
          </p:nvSpPr>
          <p:spPr bwMode="auto">
            <a:xfrm>
              <a:off x="4296905" y="2992372"/>
              <a:ext cx="71842"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Oval 25"/>
            <p:cNvSpPr>
              <a:spLocks noChangeArrowheads="1"/>
            </p:cNvSpPr>
            <p:nvPr/>
          </p:nvSpPr>
          <p:spPr bwMode="auto">
            <a:xfrm>
              <a:off x="2240789" y="4713693"/>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Oval 26"/>
            <p:cNvSpPr>
              <a:spLocks noChangeArrowheads="1"/>
            </p:cNvSpPr>
            <p:nvPr/>
          </p:nvSpPr>
          <p:spPr bwMode="auto">
            <a:xfrm>
              <a:off x="2104290" y="4157640"/>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Oval 27"/>
            <p:cNvSpPr>
              <a:spLocks noChangeArrowheads="1"/>
            </p:cNvSpPr>
            <p:nvPr/>
          </p:nvSpPr>
          <p:spPr bwMode="auto">
            <a:xfrm>
              <a:off x="8355973" y="5176352"/>
              <a:ext cx="67531"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Oval 28"/>
            <p:cNvSpPr>
              <a:spLocks noChangeArrowheads="1"/>
            </p:cNvSpPr>
            <p:nvPr/>
          </p:nvSpPr>
          <p:spPr bwMode="auto">
            <a:xfrm>
              <a:off x="9216639" y="5647632"/>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Oval 29"/>
            <p:cNvSpPr>
              <a:spLocks noChangeArrowheads="1"/>
            </p:cNvSpPr>
            <p:nvPr/>
          </p:nvSpPr>
          <p:spPr bwMode="auto">
            <a:xfrm>
              <a:off x="7659106" y="4295576"/>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Oval 30"/>
            <p:cNvSpPr>
              <a:spLocks noChangeArrowheads="1"/>
            </p:cNvSpPr>
            <p:nvPr/>
          </p:nvSpPr>
          <p:spPr bwMode="auto">
            <a:xfrm>
              <a:off x="7253918" y="3337211"/>
              <a:ext cx="71842" cy="6753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Oval 31"/>
            <p:cNvSpPr>
              <a:spLocks noChangeArrowheads="1"/>
            </p:cNvSpPr>
            <p:nvPr/>
          </p:nvSpPr>
          <p:spPr bwMode="auto">
            <a:xfrm>
              <a:off x="7840148" y="3917690"/>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Oval 32"/>
            <p:cNvSpPr>
              <a:spLocks noChangeArrowheads="1"/>
            </p:cNvSpPr>
            <p:nvPr/>
          </p:nvSpPr>
          <p:spPr bwMode="auto">
            <a:xfrm>
              <a:off x="8230968" y="3114502"/>
              <a:ext cx="71842"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Oval 33"/>
            <p:cNvSpPr>
              <a:spLocks noChangeArrowheads="1"/>
            </p:cNvSpPr>
            <p:nvPr/>
          </p:nvSpPr>
          <p:spPr bwMode="auto">
            <a:xfrm>
              <a:off x="6574293" y="3774007"/>
              <a:ext cx="71842"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Oval 34"/>
            <p:cNvSpPr>
              <a:spLocks noChangeArrowheads="1"/>
            </p:cNvSpPr>
            <p:nvPr/>
          </p:nvSpPr>
          <p:spPr bwMode="auto">
            <a:xfrm>
              <a:off x="5953579" y="3805617"/>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Oval 35"/>
            <p:cNvSpPr>
              <a:spLocks noChangeArrowheads="1"/>
            </p:cNvSpPr>
            <p:nvPr/>
          </p:nvSpPr>
          <p:spPr bwMode="auto">
            <a:xfrm>
              <a:off x="4973656" y="5163420"/>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Oval 36"/>
            <p:cNvSpPr>
              <a:spLocks noChangeArrowheads="1"/>
            </p:cNvSpPr>
            <p:nvPr/>
          </p:nvSpPr>
          <p:spPr bwMode="auto">
            <a:xfrm>
              <a:off x="5272518" y="3480894"/>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Oval 37"/>
            <p:cNvSpPr>
              <a:spLocks noChangeArrowheads="1"/>
            </p:cNvSpPr>
            <p:nvPr/>
          </p:nvSpPr>
          <p:spPr bwMode="auto">
            <a:xfrm>
              <a:off x="4437715" y="3026856"/>
              <a:ext cx="71842"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Oval 39"/>
            <p:cNvSpPr>
              <a:spLocks noChangeArrowheads="1"/>
            </p:cNvSpPr>
            <p:nvPr/>
          </p:nvSpPr>
          <p:spPr bwMode="auto">
            <a:xfrm>
              <a:off x="4717898" y="2930588"/>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Oval 40"/>
            <p:cNvSpPr>
              <a:spLocks noChangeArrowheads="1"/>
            </p:cNvSpPr>
            <p:nvPr/>
          </p:nvSpPr>
          <p:spPr bwMode="auto">
            <a:xfrm>
              <a:off x="4483694" y="3161917"/>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Oval 41"/>
            <p:cNvSpPr>
              <a:spLocks noChangeArrowheads="1"/>
            </p:cNvSpPr>
            <p:nvPr/>
          </p:nvSpPr>
          <p:spPr bwMode="auto">
            <a:xfrm>
              <a:off x="4699219" y="3146112"/>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Oval 42"/>
            <p:cNvSpPr>
              <a:spLocks noChangeArrowheads="1"/>
            </p:cNvSpPr>
            <p:nvPr/>
          </p:nvSpPr>
          <p:spPr bwMode="auto">
            <a:xfrm>
              <a:off x="4742325" y="3068524"/>
              <a:ext cx="68968" cy="6753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Oval 43"/>
            <p:cNvSpPr>
              <a:spLocks noChangeArrowheads="1"/>
            </p:cNvSpPr>
            <p:nvPr/>
          </p:nvSpPr>
          <p:spPr bwMode="auto">
            <a:xfrm>
              <a:off x="4365873" y="3327153"/>
              <a:ext cx="67531"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Oval 44"/>
            <p:cNvSpPr>
              <a:spLocks noChangeArrowheads="1"/>
            </p:cNvSpPr>
            <p:nvPr/>
          </p:nvSpPr>
          <p:spPr bwMode="auto">
            <a:xfrm>
              <a:off x="4237994" y="3585782"/>
              <a:ext cx="67531"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Oval 45"/>
            <p:cNvSpPr>
              <a:spLocks noChangeArrowheads="1"/>
            </p:cNvSpPr>
            <p:nvPr/>
          </p:nvSpPr>
          <p:spPr bwMode="auto">
            <a:xfrm>
              <a:off x="4727956" y="3295543"/>
              <a:ext cx="67531"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Oval 46"/>
            <p:cNvSpPr>
              <a:spLocks noChangeArrowheads="1"/>
            </p:cNvSpPr>
            <p:nvPr/>
          </p:nvSpPr>
          <p:spPr bwMode="auto">
            <a:xfrm>
              <a:off x="4798361" y="3148986"/>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Oval 47"/>
            <p:cNvSpPr>
              <a:spLocks noChangeArrowheads="1"/>
            </p:cNvSpPr>
            <p:nvPr/>
          </p:nvSpPr>
          <p:spPr bwMode="auto">
            <a:xfrm>
              <a:off x="4883135" y="3105881"/>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Oval 48"/>
            <p:cNvSpPr>
              <a:spLocks noChangeArrowheads="1"/>
            </p:cNvSpPr>
            <p:nvPr/>
          </p:nvSpPr>
          <p:spPr bwMode="auto">
            <a:xfrm>
              <a:off x="4883135" y="3196401"/>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Oval 49"/>
            <p:cNvSpPr>
              <a:spLocks noChangeArrowheads="1"/>
            </p:cNvSpPr>
            <p:nvPr/>
          </p:nvSpPr>
          <p:spPr bwMode="auto">
            <a:xfrm>
              <a:off x="5069924" y="3292669"/>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Oval 50"/>
            <p:cNvSpPr>
              <a:spLocks noChangeArrowheads="1"/>
            </p:cNvSpPr>
            <p:nvPr/>
          </p:nvSpPr>
          <p:spPr bwMode="auto">
            <a:xfrm>
              <a:off x="4979403" y="3239506"/>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Oval 51"/>
            <p:cNvSpPr>
              <a:spLocks noChangeArrowheads="1"/>
            </p:cNvSpPr>
            <p:nvPr/>
          </p:nvSpPr>
          <p:spPr bwMode="auto">
            <a:xfrm>
              <a:off x="4957850" y="3011050"/>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Oval 52"/>
            <p:cNvSpPr>
              <a:spLocks noChangeArrowheads="1"/>
            </p:cNvSpPr>
            <p:nvPr/>
          </p:nvSpPr>
          <p:spPr bwMode="auto">
            <a:xfrm>
              <a:off x="5069924" y="3199275"/>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Oval 53"/>
            <p:cNvSpPr>
              <a:spLocks noChangeArrowheads="1"/>
            </p:cNvSpPr>
            <p:nvPr/>
          </p:nvSpPr>
          <p:spPr bwMode="auto">
            <a:xfrm>
              <a:off x="4970782" y="3117376"/>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Oval 54"/>
            <p:cNvSpPr>
              <a:spLocks noChangeArrowheads="1"/>
            </p:cNvSpPr>
            <p:nvPr/>
          </p:nvSpPr>
          <p:spPr bwMode="auto">
            <a:xfrm>
              <a:off x="4259547" y="3342958"/>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Oval 55"/>
            <p:cNvSpPr>
              <a:spLocks noChangeArrowheads="1"/>
            </p:cNvSpPr>
            <p:nvPr/>
          </p:nvSpPr>
          <p:spPr bwMode="auto">
            <a:xfrm>
              <a:off x="2477868" y="2712190"/>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Oval 56"/>
            <p:cNvSpPr>
              <a:spLocks noChangeArrowheads="1"/>
            </p:cNvSpPr>
            <p:nvPr/>
          </p:nvSpPr>
          <p:spPr bwMode="auto">
            <a:xfrm>
              <a:off x="1414608" y="2911909"/>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Oval 57"/>
            <p:cNvSpPr>
              <a:spLocks noChangeArrowheads="1"/>
            </p:cNvSpPr>
            <p:nvPr/>
          </p:nvSpPr>
          <p:spPr bwMode="auto">
            <a:xfrm>
              <a:off x="1286729" y="3590093"/>
              <a:ext cx="68968" cy="6753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Oval 58"/>
            <p:cNvSpPr>
              <a:spLocks noChangeArrowheads="1"/>
            </p:cNvSpPr>
            <p:nvPr/>
          </p:nvSpPr>
          <p:spPr bwMode="auto">
            <a:xfrm>
              <a:off x="1667491" y="3842974"/>
              <a:ext cx="67531"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Oval 59"/>
            <p:cNvSpPr>
              <a:spLocks noChangeArrowheads="1"/>
            </p:cNvSpPr>
            <p:nvPr/>
          </p:nvSpPr>
          <p:spPr bwMode="auto">
            <a:xfrm>
              <a:off x="2736499" y="4492421"/>
              <a:ext cx="71842"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Oval 60"/>
            <p:cNvSpPr>
              <a:spLocks noChangeArrowheads="1"/>
            </p:cNvSpPr>
            <p:nvPr/>
          </p:nvSpPr>
          <p:spPr bwMode="auto">
            <a:xfrm>
              <a:off x="2403152" y="5088705"/>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Oval 61"/>
            <p:cNvSpPr>
              <a:spLocks noChangeArrowheads="1"/>
            </p:cNvSpPr>
            <p:nvPr/>
          </p:nvSpPr>
          <p:spPr bwMode="auto">
            <a:xfrm>
              <a:off x="4674793" y="3049845"/>
              <a:ext cx="71842" cy="6753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Oval 62"/>
            <p:cNvSpPr>
              <a:spLocks noChangeArrowheads="1"/>
            </p:cNvSpPr>
            <p:nvPr/>
          </p:nvSpPr>
          <p:spPr bwMode="auto">
            <a:xfrm>
              <a:off x="4630251" y="2720811"/>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Oval 63"/>
            <p:cNvSpPr>
              <a:spLocks noChangeArrowheads="1"/>
            </p:cNvSpPr>
            <p:nvPr/>
          </p:nvSpPr>
          <p:spPr bwMode="auto">
            <a:xfrm>
              <a:off x="4758130" y="2755295"/>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Oval 64"/>
            <p:cNvSpPr>
              <a:spLocks noChangeArrowheads="1"/>
            </p:cNvSpPr>
            <p:nvPr/>
          </p:nvSpPr>
          <p:spPr bwMode="auto">
            <a:xfrm>
              <a:off x="5026819" y="2727995"/>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Oval 65"/>
            <p:cNvSpPr>
              <a:spLocks noChangeArrowheads="1"/>
            </p:cNvSpPr>
            <p:nvPr/>
          </p:nvSpPr>
          <p:spPr bwMode="auto">
            <a:xfrm>
              <a:off x="4805546" y="3026856"/>
              <a:ext cx="68968" cy="68968"/>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Oval 66"/>
            <p:cNvSpPr>
              <a:spLocks noChangeArrowheads="1"/>
            </p:cNvSpPr>
            <p:nvPr/>
          </p:nvSpPr>
          <p:spPr bwMode="auto">
            <a:xfrm>
              <a:off x="7370302" y="4239539"/>
              <a:ext cx="67531"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Oval 67"/>
            <p:cNvSpPr>
              <a:spLocks noChangeArrowheads="1"/>
            </p:cNvSpPr>
            <p:nvPr/>
          </p:nvSpPr>
          <p:spPr bwMode="auto">
            <a:xfrm>
              <a:off x="7445017" y="3979473"/>
              <a:ext cx="71842"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Oval 68"/>
            <p:cNvSpPr>
              <a:spLocks noChangeArrowheads="1"/>
            </p:cNvSpPr>
            <p:nvPr/>
          </p:nvSpPr>
          <p:spPr bwMode="auto">
            <a:xfrm>
              <a:off x="7735258" y="3680613"/>
              <a:ext cx="67531"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Oval 64"/>
            <p:cNvSpPr>
              <a:spLocks noChangeArrowheads="1"/>
            </p:cNvSpPr>
            <p:nvPr/>
          </p:nvSpPr>
          <p:spPr bwMode="auto">
            <a:xfrm>
              <a:off x="5625545" y="2815079"/>
              <a:ext cx="68968" cy="7184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5" name="Rectangle 9"/>
          <p:cNvSpPr>
            <a:spLocks noChangeArrowheads="1"/>
          </p:cNvSpPr>
          <p:nvPr userDrawn="1">
            <p:custDataLst>
              <p:tags r:id="rId3"/>
            </p:custDataLst>
          </p:nvPr>
        </p:nvSpPr>
        <p:spPr bwMode="gray">
          <a:xfrm>
            <a:off x="1103349" y="2720193"/>
            <a:ext cx="4357158" cy="241198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3957389 w 3957389"/>
              <a:gd name="connsiteY0" fmla="*/ 2132777 h 2132777"/>
              <a:gd name="connsiteX1" fmla="*/ 164137 w 3957389"/>
              <a:gd name="connsiteY1" fmla="*/ 2132777 h 2132777"/>
              <a:gd name="connsiteX2" fmla="*/ 48075 w 3957389"/>
              <a:gd name="connsiteY2" fmla="*/ 2084702 h 2132777"/>
              <a:gd name="connsiteX3" fmla="*/ 0 w 3957389"/>
              <a:gd name="connsiteY3" fmla="*/ 1968640 h 2132777"/>
              <a:gd name="connsiteX4" fmla="*/ 0 w 3957389"/>
              <a:gd name="connsiteY4" fmla="*/ 0 h 2132777"/>
              <a:gd name="connsiteX0" fmla="*/ 3957389 w 3957389"/>
              <a:gd name="connsiteY0" fmla="*/ 2276177 h 2276177"/>
              <a:gd name="connsiteX1" fmla="*/ 164137 w 3957389"/>
              <a:gd name="connsiteY1" fmla="*/ 2276177 h 2276177"/>
              <a:gd name="connsiteX2" fmla="*/ 48075 w 3957389"/>
              <a:gd name="connsiteY2" fmla="*/ 2228102 h 2276177"/>
              <a:gd name="connsiteX3" fmla="*/ 0 w 3957389"/>
              <a:gd name="connsiteY3" fmla="*/ 2112040 h 2276177"/>
              <a:gd name="connsiteX4" fmla="*/ 0 w 3957389"/>
              <a:gd name="connsiteY4" fmla="*/ 0 h 2276177"/>
              <a:gd name="connsiteX0" fmla="*/ 3957389 w 3957389"/>
              <a:gd name="connsiteY0" fmla="*/ 2371777 h 2371777"/>
              <a:gd name="connsiteX1" fmla="*/ 164137 w 3957389"/>
              <a:gd name="connsiteY1" fmla="*/ 2371777 h 2371777"/>
              <a:gd name="connsiteX2" fmla="*/ 48075 w 3957389"/>
              <a:gd name="connsiteY2" fmla="*/ 2323702 h 2371777"/>
              <a:gd name="connsiteX3" fmla="*/ 0 w 3957389"/>
              <a:gd name="connsiteY3" fmla="*/ 2207640 h 2371777"/>
              <a:gd name="connsiteX4" fmla="*/ 0 w 3957389"/>
              <a:gd name="connsiteY4" fmla="*/ 0 h 2371777"/>
              <a:gd name="connsiteX0" fmla="*/ 3957389 w 3957389"/>
              <a:gd name="connsiteY0" fmla="*/ 2276177 h 2276177"/>
              <a:gd name="connsiteX1" fmla="*/ 164137 w 3957389"/>
              <a:gd name="connsiteY1" fmla="*/ 2276177 h 2276177"/>
              <a:gd name="connsiteX2" fmla="*/ 48075 w 3957389"/>
              <a:gd name="connsiteY2" fmla="*/ 2228102 h 2276177"/>
              <a:gd name="connsiteX3" fmla="*/ 0 w 3957389"/>
              <a:gd name="connsiteY3" fmla="*/ 2112040 h 2276177"/>
              <a:gd name="connsiteX4" fmla="*/ 0 w 3957389"/>
              <a:gd name="connsiteY4" fmla="*/ 0 h 2276177"/>
              <a:gd name="connsiteX0" fmla="*/ 4151312 w 4151312"/>
              <a:gd name="connsiteY0" fmla="*/ 2276177 h 2276177"/>
              <a:gd name="connsiteX1" fmla="*/ 164137 w 4151312"/>
              <a:gd name="connsiteY1" fmla="*/ 2276177 h 2276177"/>
              <a:gd name="connsiteX2" fmla="*/ 48075 w 4151312"/>
              <a:gd name="connsiteY2" fmla="*/ 2228102 h 2276177"/>
              <a:gd name="connsiteX3" fmla="*/ 0 w 4151312"/>
              <a:gd name="connsiteY3" fmla="*/ 2112040 h 2276177"/>
              <a:gd name="connsiteX4" fmla="*/ 0 w 4151312"/>
              <a:gd name="connsiteY4" fmla="*/ 0 h 2276177"/>
              <a:gd name="connsiteX0" fmla="*/ 4151313 w 4151313"/>
              <a:gd name="connsiteY0" fmla="*/ 2148533 h 2148533"/>
              <a:gd name="connsiteX1" fmla="*/ 164138 w 4151313"/>
              <a:gd name="connsiteY1" fmla="*/ 2148533 h 2148533"/>
              <a:gd name="connsiteX2" fmla="*/ 48076 w 4151313"/>
              <a:gd name="connsiteY2" fmla="*/ 2100458 h 2148533"/>
              <a:gd name="connsiteX3" fmla="*/ 1 w 4151313"/>
              <a:gd name="connsiteY3" fmla="*/ 1984396 h 2148533"/>
              <a:gd name="connsiteX4" fmla="*/ 0 w 4151313"/>
              <a:gd name="connsiteY4" fmla="*/ 0 h 2148533"/>
              <a:gd name="connsiteX0" fmla="*/ 4275138 w 4275138"/>
              <a:gd name="connsiteY0" fmla="*/ 2148533 h 2148533"/>
              <a:gd name="connsiteX1" fmla="*/ 164138 w 4275138"/>
              <a:gd name="connsiteY1" fmla="*/ 2148533 h 2148533"/>
              <a:gd name="connsiteX2" fmla="*/ 48076 w 4275138"/>
              <a:gd name="connsiteY2" fmla="*/ 2100458 h 2148533"/>
              <a:gd name="connsiteX3" fmla="*/ 1 w 4275138"/>
              <a:gd name="connsiteY3" fmla="*/ 1984396 h 2148533"/>
              <a:gd name="connsiteX4" fmla="*/ 0 w 4275138"/>
              <a:gd name="connsiteY4" fmla="*/ 0 h 2148533"/>
              <a:gd name="connsiteX0" fmla="*/ 3975418 w 3975418"/>
              <a:gd name="connsiteY0" fmla="*/ 2148533 h 2148533"/>
              <a:gd name="connsiteX1" fmla="*/ 164138 w 3975418"/>
              <a:gd name="connsiteY1" fmla="*/ 2148533 h 2148533"/>
              <a:gd name="connsiteX2" fmla="*/ 48076 w 3975418"/>
              <a:gd name="connsiteY2" fmla="*/ 2100458 h 2148533"/>
              <a:gd name="connsiteX3" fmla="*/ 1 w 3975418"/>
              <a:gd name="connsiteY3" fmla="*/ 1984396 h 2148533"/>
              <a:gd name="connsiteX4" fmla="*/ 0 w 3975418"/>
              <a:gd name="connsiteY4" fmla="*/ 0 h 2148533"/>
              <a:gd name="connsiteX0" fmla="*/ 3975418 w 3975418"/>
              <a:gd name="connsiteY0" fmla="*/ 2212266 h 2212266"/>
              <a:gd name="connsiteX1" fmla="*/ 164138 w 3975418"/>
              <a:gd name="connsiteY1" fmla="*/ 2212266 h 2212266"/>
              <a:gd name="connsiteX2" fmla="*/ 48076 w 3975418"/>
              <a:gd name="connsiteY2" fmla="*/ 2164191 h 2212266"/>
              <a:gd name="connsiteX3" fmla="*/ 1 w 3975418"/>
              <a:gd name="connsiteY3" fmla="*/ 2048129 h 2212266"/>
              <a:gd name="connsiteX4" fmla="*/ 0 w 3975418"/>
              <a:gd name="connsiteY4" fmla="*/ 0 h 2212266"/>
              <a:gd name="connsiteX0" fmla="*/ 3975418 w 3975418"/>
              <a:gd name="connsiteY0" fmla="*/ 2244133 h 2244133"/>
              <a:gd name="connsiteX1" fmla="*/ 164138 w 3975418"/>
              <a:gd name="connsiteY1" fmla="*/ 2244133 h 2244133"/>
              <a:gd name="connsiteX2" fmla="*/ 48076 w 3975418"/>
              <a:gd name="connsiteY2" fmla="*/ 2196058 h 2244133"/>
              <a:gd name="connsiteX3" fmla="*/ 1 w 3975418"/>
              <a:gd name="connsiteY3" fmla="*/ 2079996 h 2244133"/>
              <a:gd name="connsiteX4" fmla="*/ 0 w 3975418"/>
              <a:gd name="connsiteY4" fmla="*/ 0 h 2244133"/>
              <a:gd name="connsiteX0" fmla="*/ 4152971 w 4152971"/>
              <a:gd name="connsiteY0" fmla="*/ 2244133 h 2244133"/>
              <a:gd name="connsiteX1" fmla="*/ 164138 w 4152971"/>
              <a:gd name="connsiteY1" fmla="*/ 2244133 h 2244133"/>
              <a:gd name="connsiteX2" fmla="*/ 48076 w 4152971"/>
              <a:gd name="connsiteY2" fmla="*/ 2196058 h 2244133"/>
              <a:gd name="connsiteX3" fmla="*/ 1 w 4152971"/>
              <a:gd name="connsiteY3" fmla="*/ 2079996 h 2244133"/>
              <a:gd name="connsiteX4" fmla="*/ 0 w 4152971"/>
              <a:gd name="connsiteY4" fmla="*/ 0 h 2244133"/>
              <a:gd name="connsiteX0" fmla="*/ 4108583 w 4108583"/>
              <a:gd name="connsiteY0" fmla="*/ 2244133 h 2244133"/>
              <a:gd name="connsiteX1" fmla="*/ 164138 w 4108583"/>
              <a:gd name="connsiteY1" fmla="*/ 2244133 h 2244133"/>
              <a:gd name="connsiteX2" fmla="*/ 48076 w 4108583"/>
              <a:gd name="connsiteY2" fmla="*/ 2196058 h 2244133"/>
              <a:gd name="connsiteX3" fmla="*/ 1 w 4108583"/>
              <a:gd name="connsiteY3" fmla="*/ 2079996 h 2244133"/>
              <a:gd name="connsiteX4" fmla="*/ 0 w 4108583"/>
              <a:gd name="connsiteY4" fmla="*/ 0 h 2244133"/>
              <a:gd name="connsiteX0" fmla="*/ 4126338 w 4126338"/>
              <a:gd name="connsiteY0" fmla="*/ 2244133 h 2244133"/>
              <a:gd name="connsiteX1" fmla="*/ 164138 w 4126338"/>
              <a:gd name="connsiteY1" fmla="*/ 2244133 h 2244133"/>
              <a:gd name="connsiteX2" fmla="*/ 48076 w 4126338"/>
              <a:gd name="connsiteY2" fmla="*/ 2196058 h 2244133"/>
              <a:gd name="connsiteX3" fmla="*/ 1 w 4126338"/>
              <a:gd name="connsiteY3" fmla="*/ 2079996 h 2244133"/>
              <a:gd name="connsiteX4" fmla="*/ 0 w 4126338"/>
              <a:gd name="connsiteY4" fmla="*/ 0 h 2244133"/>
              <a:gd name="connsiteX0" fmla="*/ 4144094 w 4144094"/>
              <a:gd name="connsiteY0" fmla="*/ 2244133 h 2244133"/>
              <a:gd name="connsiteX1" fmla="*/ 164138 w 4144094"/>
              <a:gd name="connsiteY1" fmla="*/ 2244133 h 2244133"/>
              <a:gd name="connsiteX2" fmla="*/ 48076 w 4144094"/>
              <a:gd name="connsiteY2" fmla="*/ 2196058 h 2244133"/>
              <a:gd name="connsiteX3" fmla="*/ 1 w 4144094"/>
              <a:gd name="connsiteY3" fmla="*/ 2079996 h 2244133"/>
              <a:gd name="connsiteX4" fmla="*/ 0 w 4144094"/>
              <a:gd name="connsiteY4" fmla="*/ 0 h 2244133"/>
              <a:gd name="connsiteX0" fmla="*/ 4197360 w 4197360"/>
              <a:gd name="connsiteY0" fmla="*/ 2244133 h 2244133"/>
              <a:gd name="connsiteX1" fmla="*/ 164138 w 4197360"/>
              <a:gd name="connsiteY1" fmla="*/ 2244133 h 2244133"/>
              <a:gd name="connsiteX2" fmla="*/ 48076 w 4197360"/>
              <a:gd name="connsiteY2" fmla="*/ 2196058 h 2244133"/>
              <a:gd name="connsiteX3" fmla="*/ 1 w 4197360"/>
              <a:gd name="connsiteY3" fmla="*/ 2079996 h 2244133"/>
              <a:gd name="connsiteX4" fmla="*/ 0 w 4197360"/>
              <a:gd name="connsiteY4" fmla="*/ 0 h 2244133"/>
              <a:gd name="connsiteX0" fmla="*/ 4286136 w 4286136"/>
              <a:gd name="connsiteY0" fmla="*/ 2244133 h 2244133"/>
              <a:gd name="connsiteX1" fmla="*/ 164138 w 4286136"/>
              <a:gd name="connsiteY1" fmla="*/ 2244133 h 2244133"/>
              <a:gd name="connsiteX2" fmla="*/ 48076 w 4286136"/>
              <a:gd name="connsiteY2" fmla="*/ 2196058 h 2244133"/>
              <a:gd name="connsiteX3" fmla="*/ 1 w 4286136"/>
              <a:gd name="connsiteY3" fmla="*/ 2079996 h 2244133"/>
              <a:gd name="connsiteX4" fmla="*/ 0 w 4286136"/>
              <a:gd name="connsiteY4" fmla="*/ 0 h 2244133"/>
              <a:gd name="connsiteX0" fmla="*/ 4374913 w 4374913"/>
              <a:gd name="connsiteY0" fmla="*/ 2244133 h 2244133"/>
              <a:gd name="connsiteX1" fmla="*/ 164138 w 4374913"/>
              <a:gd name="connsiteY1" fmla="*/ 2244133 h 2244133"/>
              <a:gd name="connsiteX2" fmla="*/ 48076 w 4374913"/>
              <a:gd name="connsiteY2" fmla="*/ 2196058 h 2244133"/>
              <a:gd name="connsiteX3" fmla="*/ 1 w 4374913"/>
              <a:gd name="connsiteY3" fmla="*/ 2079996 h 2244133"/>
              <a:gd name="connsiteX4" fmla="*/ 0 w 4374913"/>
              <a:gd name="connsiteY4" fmla="*/ 0 h 2244133"/>
              <a:gd name="connsiteX0" fmla="*/ 4481445 w 4481445"/>
              <a:gd name="connsiteY0" fmla="*/ 2244133 h 2244133"/>
              <a:gd name="connsiteX1" fmla="*/ 164138 w 4481445"/>
              <a:gd name="connsiteY1" fmla="*/ 2244133 h 2244133"/>
              <a:gd name="connsiteX2" fmla="*/ 48076 w 4481445"/>
              <a:gd name="connsiteY2" fmla="*/ 2196058 h 2244133"/>
              <a:gd name="connsiteX3" fmla="*/ 1 w 4481445"/>
              <a:gd name="connsiteY3" fmla="*/ 2079996 h 2244133"/>
              <a:gd name="connsiteX4" fmla="*/ 0 w 4481445"/>
              <a:gd name="connsiteY4" fmla="*/ 0 h 2244133"/>
              <a:gd name="connsiteX0" fmla="*/ 4552466 w 4552466"/>
              <a:gd name="connsiteY0" fmla="*/ 2244133 h 2244133"/>
              <a:gd name="connsiteX1" fmla="*/ 164138 w 4552466"/>
              <a:gd name="connsiteY1" fmla="*/ 2244133 h 2244133"/>
              <a:gd name="connsiteX2" fmla="*/ 48076 w 4552466"/>
              <a:gd name="connsiteY2" fmla="*/ 2196058 h 2244133"/>
              <a:gd name="connsiteX3" fmla="*/ 1 w 4552466"/>
              <a:gd name="connsiteY3" fmla="*/ 2079996 h 2244133"/>
              <a:gd name="connsiteX4" fmla="*/ 0 w 4552466"/>
              <a:gd name="connsiteY4" fmla="*/ 0 h 2244133"/>
              <a:gd name="connsiteX0" fmla="*/ 4552466 w 4552466"/>
              <a:gd name="connsiteY0" fmla="*/ 2196333 h 2196333"/>
              <a:gd name="connsiteX1" fmla="*/ 164138 w 4552466"/>
              <a:gd name="connsiteY1" fmla="*/ 2196333 h 2196333"/>
              <a:gd name="connsiteX2" fmla="*/ 48076 w 4552466"/>
              <a:gd name="connsiteY2" fmla="*/ 2148258 h 2196333"/>
              <a:gd name="connsiteX3" fmla="*/ 1 w 4552466"/>
              <a:gd name="connsiteY3" fmla="*/ 2032196 h 2196333"/>
              <a:gd name="connsiteX4" fmla="*/ 0 w 4552466"/>
              <a:gd name="connsiteY4" fmla="*/ 0 h 2196333"/>
              <a:gd name="connsiteX0" fmla="*/ 4552466 w 4552466"/>
              <a:gd name="connsiteY0" fmla="*/ 2164466 h 2164466"/>
              <a:gd name="connsiteX1" fmla="*/ 164138 w 4552466"/>
              <a:gd name="connsiteY1" fmla="*/ 2164466 h 2164466"/>
              <a:gd name="connsiteX2" fmla="*/ 48076 w 4552466"/>
              <a:gd name="connsiteY2" fmla="*/ 2116391 h 2164466"/>
              <a:gd name="connsiteX3" fmla="*/ 1 w 4552466"/>
              <a:gd name="connsiteY3" fmla="*/ 2000329 h 2164466"/>
              <a:gd name="connsiteX4" fmla="*/ 0 w 4552466"/>
              <a:gd name="connsiteY4" fmla="*/ 0 h 2164466"/>
              <a:gd name="connsiteX0" fmla="*/ 4499200 w 4499200"/>
              <a:gd name="connsiteY0" fmla="*/ 2164466 h 2164466"/>
              <a:gd name="connsiteX1" fmla="*/ 164138 w 4499200"/>
              <a:gd name="connsiteY1" fmla="*/ 2164466 h 2164466"/>
              <a:gd name="connsiteX2" fmla="*/ 48076 w 4499200"/>
              <a:gd name="connsiteY2" fmla="*/ 2116391 h 2164466"/>
              <a:gd name="connsiteX3" fmla="*/ 1 w 4499200"/>
              <a:gd name="connsiteY3" fmla="*/ 2000329 h 2164466"/>
              <a:gd name="connsiteX4" fmla="*/ 0 w 4499200"/>
              <a:gd name="connsiteY4" fmla="*/ 0 h 2164466"/>
              <a:gd name="connsiteX0" fmla="*/ 4161849 w 4161849"/>
              <a:gd name="connsiteY0" fmla="*/ 2164466 h 2164466"/>
              <a:gd name="connsiteX1" fmla="*/ 164138 w 4161849"/>
              <a:gd name="connsiteY1" fmla="*/ 2164466 h 2164466"/>
              <a:gd name="connsiteX2" fmla="*/ 48076 w 4161849"/>
              <a:gd name="connsiteY2" fmla="*/ 2116391 h 2164466"/>
              <a:gd name="connsiteX3" fmla="*/ 1 w 4161849"/>
              <a:gd name="connsiteY3" fmla="*/ 2000329 h 2164466"/>
              <a:gd name="connsiteX4" fmla="*/ 0 w 4161849"/>
              <a:gd name="connsiteY4" fmla="*/ 0 h 2164466"/>
              <a:gd name="connsiteX0" fmla="*/ 4117461 w 4117461"/>
              <a:gd name="connsiteY0" fmla="*/ 2164466 h 2164466"/>
              <a:gd name="connsiteX1" fmla="*/ 164138 w 4117461"/>
              <a:gd name="connsiteY1" fmla="*/ 2164466 h 2164466"/>
              <a:gd name="connsiteX2" fmla="*/ 48076 w 4117461"/>
              <a:gd name="connsiteY2" fmla="*/ 2116391 h 2164466"/>
              <a:gd name="connsiteX3" fmla="*/ 1 w 4117461"/>
              <a:gd name="connsiteY3" fmla="*/ 2000329 h 2164466"/>
              <a:gd name="connsiteX4" fmla="*/ 0 w 4117461"/>
              <a:gd name="connsiteY4" fmla="*/ 0 h 2164466"/>
              <a:gd name="connsiteX0" fmla="*/ 4019806 w 4019806"/>
              <a:gd name="connsiteY0" fmla="*/ 2164466 h 2164466"/>
              <a:gd name="connsiteX1" fmla="*/ 164138 w 4019806"/>
              <a:gd name="connsiteY1" fmla="*/ 2164466 h 2164466"/>
              <a:gd name="connsiteX2" fmla="*/ 48076 w 4019806"/>
              <a:gd name="connsiteY2" fmla="*/ 2116391 h 2164466"/>
              <a:gd name="connsiteX3" fmla="*/ 1 w 4019806"/>
              <a:gd name="connsiteY3" fmla="*/ 2000329 h 2164466"/>
              <a:gd name="connsiteX4" fmla="*/ 0 w 4019806"/>
              <a:gd name="connsiteY4" fmla="*/ 0 h 2164466"/>
              <a:gd name="connsiteX0" fmla="*/ 4357158 w 4357158"/>
              <a:gd name="connsiteY0" fmla="*/ 2164466 h 2164466"/>
              <a:gd name="connsiteX1" fmla="*/ 164138 w 4357158"/>
              <a:gd name="connsiteY1" fmla="*/ 2164466 h 2164466"/>
              <a:gd name="connsiteX2" fmla="*/ 48076 w 4357158"/>
              <a:gd name="connsiteY2" fmla="*/ 2116391 h 2164466"/>
              <a:gd name="connsiteX3" fmla="*/ 1 w 4357158"/>
              <a:gd name="connsiteY3" fmla="*/ 2000329 h 2164466"/>
              <a:gd name="connsiteX4" fmla="*/ 0 w 4357158"/>
              <a:gd name="connsiteY4" fmla="*/ 0 h 216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158" h="2164466">
                <a:moveTo>
                  <a:pt x="4357158" y="2164466"/>
                </a:moveTo>
                <a:lnTo>
                  <a:pt x="164138" y="2164466"/>
                </a:lnTo>
                <a:cubicBezTo>
                  <a:pt x="120606" y="2164466"/>
                  <a:pt x="78857" y="2147173"/>
                  <a:pt x="48076" y="2116391"/>
                </a:cubicBezTo>
                <a:cubicBezTo>
                  <a:pt x="17294" y="2085609"/>
                  <a:pt x="1" y="2043860"/>
                  <a:pt x="1" y="2000329"/>
                </a:cubicBezTo>
                <a:cubicBezTo>
                  <a:pt x="1" y="1338864"/>
                  <a:pt x="0" y="661465"/>
                  <a:pt x="0" y="0"/>
                </a:cubicBezTo>
              </a:path>
            </a:pathLst>
          </a:custGeom>
          <a:noFill/>
          <a:ln w="19050" cap="rnd" cmpd="sng" algn="ctr">
            <a:solidFill>
              <a:schemeClr val="bg1"/>
            </a:solidFill>
            <a:prstDash val="solid"/>
            <a:round/>
          </a:ln>
          <a:effectLst/>
        </p:spPr>
        <p:txBody>
          <a:bodyPr wrap="square" lIns="360000" tIns="50951" rIns="0" bIns="144000" rtlCol="0" anchor="t"/>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marR="0" indent="0" algn="just" defTabSz="892803" rtl="0" eaLnBrk="1" fontAlgn="auto" latinLnBrk="0" hangingPunct="1">
              <a:lnSpc>
                <a:spcPct val="100000"/>
              </a:lnSpc>
              <a:spcBef>
                <a:spcPts val="600"/>
              </a:spcBef>
              <a:spcAft>
                <a:spcPts val="0"/>
              </a:spcAft>
              <a:buClrTx/>
              <a:buSzTx/>
              <a:buFontTx/>
              <a:buNone/>
              <a:tabLst/>
              <a:defRPr/>
            </a:pPr>
            <a:r>
              <a:rPr lang="en-US" sz="1000" dirty="0" smtClean="0">
                <a:solidFill>
                  <a:schemeClr val="bg1"/>
                </a:solidFill>
                <a:latin typeface="Arial" pitchFamily="34" charset="0"/>
                <a:cs typeface="Arial" pitchFamily="34" charset="0"/>
              </a:rPr>
              <a:t>With more than 190,000 people, Capgemini is present in over 40 countries and celebrates its 50th Anniversary year in 2017.A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1000" u="sng" dirty="0" smtClean="0">
                <a:solidFill>
                  <a:schemeClr val="accent3"/>
                </a:solidFill>
                <a:latin typeface="Arial" pitchFamily="34" charset="0"/>
                <a:cs typeface="Arial" pitchFamily="34" charset="0"/>
              </a:rPr>
              <a:t>the Collaborative Business Experience</a:t>
            </a:r>
            <a:r>
              <a:rPr lang="en-US" sz="1000" u="sng" baseline="0" dirty="0" smtClean="0">
                <a:solidFill>
                  <a:schemeClr val="accent3"/>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and draws on </a:t>
            </a:r>
            <a:r>
              <a:rPr lang="en-US" sz="1000" u="sng" dirty="0" smtClean="0">
                <a:solidFill>
                  <a:schemeClr val="accent3"/>
                </a:solidFill>
                <a:latin typeface="Arial" pitchFamily="34" charset="0"/>
                <a:cs typeface="Arial" pitchFamily="34" charset="0"/>
              </a:rPr>
              <a:t>Rightshore</a:t>
            </a:r>
            <a:r>
              <a:rPr lang="en-US" sz="1000" u="sng" baseline="30000" dirty="0" smtClean="0">
                <a:solidFill>
                  <a:schemeClr val="accent3"/>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marR="0" indent="0" algn="just" defTabSz="892803" rtl="0" eaLnBrk="1" fontAlgn="auto" latinLnBrk="0" hangingPunct="1">
              <a:lnSpc>
                <a:spcPct val="100000"/>
              </a:lnSpc>
              <a:spcBef>
                <a:spcPts val="600"/>
              </a:spcBef>
              <a:spcAft>
                <a:spcPts val="0"/>
              </a:spcAft>
              <a:buClrTx/>
              <a:buSzTx/>
              <a:buFontTx/>
              <a:buNone/>
              <a:tabLst/>
              <a:defRPr/>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accent3"/>
                </a:solidFill>
                <a:latin typeface="Arial" pitchFamily="34" charset="0"/>
                <a:cs typeface="Arial" pitchFamily="34" charset="0"/>
              </a:rPr>
              <a:t>www.capgemini.com</a:t>
            </a:r>
            <a:r>
              <a:rPr lang="en-US" sz="1000" b="1" u="sng" dirty="0" smtClean="0">
                <a:solidFill>
                  <a:schemeClr val="bg1"/>
                </a:solidFill>
                <a:latin typeface="Arial" pitchFamily="34" charset="0"/>
                <a:cs typeface="Arial" pitchFamily="34" charset="0"/>
              </a:rPr>
              <a:t>.</a:t>
            </a:r>
          </a:p>
        </p:txBody>
      </p:sp>
      <p:pic>
        <p:nvPicPr>
          <p:cNvPr id="216" name="Image 337" descr="CBE_Label_ppt.png"/>
          <p:cNvPicPr>
            <a:picLocks noChangeAspect="1"/>
          </p:cNvPicPr>
          <p:nvPr userDrawn="1"/>
        </p:nvPicPr>
        <p:blipFill>
          <a:blip r:embed="rId7" cstate="screen"/>
          <a:stretch>
            <a:fillRect/>
          </a:stretch>
        </p:blipFill>
        <p:spPr>
          <a:xfrm>
            <a:off x="840659" y="2617429"/>
            <a:ext cx="519572" cy="522508"/>
          </a:xfrm>
          <a:prstGeom prst="rect">
            <a:avLst/>
          </a:prstGeom>
        </p:spPr>
      </p:pic>
      <p:sp>
        <p:nvSpPr>
          <p:cNvPr id="217" name="Rectangle 216">
            <a:hlinkClick r:id="rId8"/>
          </p:cNvPr>
          <p:cNvSpPr/>
          <p:nvPr userDrawn="1"/>
        </p:nvSpPr>
        <p:spPr>
          <a:xfrm>
            <a:off x="3870959" y="4299055"/>
            <a:ext cx="1597087"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8" name="Rectangle 217">
            <a:hlinkClick r:id="rId9"/>
          </p:cNvPr>
          <p:cNvSpPr/>
          <p:nvPr userDrawn="1"/>
        </p:nvSpPr>
        <p:spPr>
          <a:xfrm>
            <a:off x="3061250" y="4426271"/>
            <a:ext cx="708025" cy="16436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9" name="Rectangle 218">
            <a:hlinkClick r:id="rId10"/>
          </p:cNvPr>
          <p:cNvSpPr/>
          <p:nvPr userDrawn="1"/>
        </p:nvSpPr>
        <p:spPr>
          <a:xfrm>
            <a:off x="2781526" y="4661792"/>
            <a:ext cx="126682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0" name="Rectangle 219">
            <a:hlinkClick r:id="rId8"/>
          </p:cNvPr>
          <p:cNvSpPr/>
          <p:nvPr userDrawn="1"/>
        </p:nvSpPr>
        <p:spPr>
          <a:xfrm>
            <a:off x="1442571" y="4443669"/>
            <a:ext cx="77993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2">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263265" name="think-cell Slide" r:id="rId5" imgW="360" imgH="360" progId="">
                  <p:embed/>
                </p:oleObj>
              </mc:Choice>
              <mc:Fallback>
                <p:oleObj name="think-cell Slide" r:id="rId5" imgW="360" imgH="360" progId="">
                  <p:embed/>
                  <p:pic>
                    <p:nvPicPr>
                      <p:cNvPr id="0" name="Picture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9"/>
          <p:cNvSpPr>
            <a:spLocks noChangeArrowheads="1"/>
          </p:cNvSpPr>
          <p:nvPr userDrawn="1">
            <p:custDataLst>
              <p:tags r:id="rId3"/>
            </p:custDataLst>
          </p:nvPr>
        </p:nvSpPr>
        <p:spPr bwMode="gray">
          <a:xfrm>
            <a:off x="4853547" y="2720193"/>
            <a:ext cx="4357158" cy="2411980"/>
          </a:xfrm>
          <a:custGeom>
            <a:avLst/>
            <a:gdLst>
              <a:gd name="connsiteX0" fmla="*/ 0 w 4423977"/>
              <a:gd name="connsiteY0" fmla="*/ 164137 h 2296914"/>
              <a:gd name="connsiteX1" fmla="*/ 48075 w 4423977"/>
              <a:gd name="connsiteY1" fmla="*/ 48075 h 2296914"/>
              <a:gd name="connsiteX2" fmla="*/ 164138 w 4423977"/>
              <a:gd name="connsiteY2" fmla="*/ 1 h 2296914"/>
              <a:gd name="connsiteX3" fmla="*/ 4259840 w 4423977"/>
              <a:gd name="connsiteY3" fmla="*/ 0 h 2296914"/>
              <a:gd name="connsiteX4" fmla="*/ 4375902 w 4423977"/>
              <a:gd name="connsiteY4" fmla="*/ 48075 h 2296914"/>
              <a:gd name="connsiteX5" fmla="*/ 4423976 w 4423977"/>
              <a:gd name="connsiteY5" fmla="*/ 164138 h 2296914"/>
              <a:gd name="connsiteX6" fmla="*/ 4423977 w 4423977"/>
              <a:gd name="connsiteY6" fmla="*/ 2132777 h 2296914"/>
              <a:gd name="connsiteX7" fmla="*/ 4375902 w 4423977"/>
              <a:gd name="connsiteY7" fmla="*/ 2248839 h 2296914"/>
              <a:gd name="connsiteX8" fmla="*/ 4259840 w 4423977"/>
              <a:gd name="connsiteY8" fmla="*/ 2296914 h 2296914"/>
              <a:gd name="connsiteX9" fmla="*/ 164137 w 4423977"/>
              <a:gd name="connsiteY9" fmla="*/ 2296914 h 2296914"/>
              <a:gd name="connsiteX10" fmla="*/ 48075 w 4423977"/>
              <a:gd name="connsiteY10" fmla="*/ 2248839 h 2296914"/>
              <a:gd name="connsiteX11" fmla="*/ 0 w 4423977"/>
              <a:gd name="connsiteY11" fmla="*/ 2132777 h 2296914"/>
              <a:gd name="connsiteX12" fmla="*/ 0 w 4423977"/>
              <a:gd name="connsiteY12" fmla="*/ 164137 h 2296914"/>
              <a:gd name="connsiteX0" fmla="*/ 0 w 4969813"/>
              <a:gd name="connsiteY0" fmla="*/ 164137 h 2488240"/>
              <a:gd name="connsiteX1" fmla="*/ 48075 w 4969813"/>
              <a:gd name="connsiteY1" fmla="*/ 48075 h 2488240"/>
              <a:gd name="connsiteX2" fmla="*/ 164138 w 4969813"/>
              <a:gd name="connsiteY2" fmla="*/ 1 h 2488240"/>
              <a:gd name="connsiteX3" fmla="*/ 4259840 w 4969813"/>
              <a:gd name="connsiteY3" fmla="*/ 0 h 2488240"/>
              <a:gd name="connsiteX4" fmla="*/ 4375902 w 4969813"/>
              <a:gd name="connsiteY4" fmla="*/ 48075 h 2488240"/>
              <a:gd name="connsiteX5" fmla="*/ 4423976 w 4969813"/>
              <a:gd name="connsiteY5" fmla="*/ 164138 h 2488240"/>
              <a:gd name="connsiteX6" fmla="*/ 4423977 w 4969813"/>
              <a:gd name="connsiteY6" fmla="*/ 2132777 h 2488240"/>
              <a:gd name="connsiteX7" fmla="*/ 4259840 w 4969813"/>
              <a:gd name="connsiteY7" fmla="*/ 2296914 h 2488240"/>
              <a:gd name="connsiteX8" fmla="*/ 164137 w 4969813"/>
              <a:gd name="connsiteY8" fmla="*/ 2296914 h 2488240"/>
              <a:gd name="connsiteX9" fmla="*/ 48075 w 4969813"/>
              <a:gd name="connsiteY9" fmla="*/ 2248839 h 2488240"/>
              <a:gd name="connsiteX10" fmla="*/ 0 w 4969813"/>
              <a:gd name="connsiteY10" fmla="*/ 2132777 h 2488240"/>
              <a:gd name="connsiteX11" fmla="*/ 0 w 4969813"/>
              <a:gd name="connsiteY11" fmla="*/ 164137 h 2488240"/>
              <a:gd name="connsiteX0" fmla="*/ 0 w 4969813"/>
              <a:gd name="connsiteY0" fmla="*/ 164137 h 2296914"/>
              <a:gd name="connsiteX1" fmla="*/ 48075 w 4969813"/>
              <a:gd name="connsiteY1" fmla="*/ 48075 h 2296914"/>
              <a:gd name="connsiteX2" fmla="*/ 164138 w 4969813"/>
              <a:gd name="connsiteY2" fmla="*/ 1 h 2296914"/>
              <a:gd name="connsiteX3" fmla="*/ 4259840 w 4969813"/>
              <a:gd name="connsiteY3" fmla="*/ 0 h 2296914"/>
              <a:gd name="connsiteX4" fmla="*/ 4375902 w 4969813"/>
              <a:gd name="connsiteY4" fmla="*/ 48075 h 2296914"/>
              <a:gd name="connsiteX5" fmla="*/ 4423976 w 4969813"/>
              <a:gd name="connsiteY5" fmla="*/ 164138 h 2296914"/>
              <a:gd name="connsiteX6" fmla="*/ 4259840 w 4969813"/>
              <a:gd name="connsiteY6" fmla="*/ 2296914 h 2296914"/>
              <a:gd name="connsiteX7" fmla="*/ 164137 w 4969813"/>
              <a:gd name="connsiteY7" fmla="*/ 2296914 h 2296914"/>
              <a:gd name="connsiteX8" fmla="*/ 48075 w 4969813"/>
              <a:gd name="connsiteY8" fmla="*/ 2248839 h 2296914"/>
              <a:gd name="connsiteX9" fmla="*/ 0 w 4969813"/>
              <a:gd name="connsiteY9" fmla="*/ 2132777 h 2296914"/>
              <a:gd name="connsiteX10" fmla="*/ 0 w 4969813"/>
              <a:gd name="connsiteY10" fmla="*/ 164137 h 2296914"/>
              <a:gd name="connsiteX0" fmla="*/ 0 w 4961801"/>
              <a:gd name="connsiteY0" fmla="*/ 498881 h 2631658"/>
              <a:gd name="connsiteX1" fmla="*/ 48075 w 4961801"/>
              <a:gd name="connsiteY1" fmla="*/ 382819 h 2631658"/>
              <a:gd name="connsiteX2" fmla="*/ 164138 w 4961801"/>
              <a:gd name="connsiteY2" fmla="*/ 334745 h 2631658"/>
              <a:gd name="connsiteX3" fmla="*/ 4259840 w 4961801"/>
              <a:gd name="connsiteY3" fmla="*/ 334744 h 2631658"/>
              <a:gd name="connsiteX4" fmla="*/ 4375902 w 4961801"/>
              <a:gd name="connsiteY4" fmla="*/ 382819 h 2631658"/>
              <a:gd name="connsiteX5" fmla="*/ 4259840 w 4961801"/>
              <a:gd name="connsiteY5" fmla="*/ 2631658 h 2631658"/>
              <a:gd name="connsiteX6" fmla="*/ 164137 w 4961801"/>
              <a:gd name="connsiteY6" fmla="*/ 2631658 h 2631658"/>
              <a:gd name="connsiteX7" fmla="*/ 48075 w 4961801"/>
              <a:gd name="connsiteY7" fmla="*/ 2583583 h 2631658"/>
              <a:gd name="connsiteX8" fmla="*/ 0 w 4961801"/>
              <a:gd name="connsiteY8" fmla="*/ 2467521 h 2631658"/>
              <a:gd name="connsiteX9" fmla="*/ 0 w 4961801"/>
              <a:gd name="connsiteY9" fmla="*/ 498881 h 2631658"/>
              <a:gd name="connsiteX0" fmla="*/ 0 w 4942457"/>
              <a:gd name="connsiteY0" fmla="*/ 164137 h 2296914"/>
              <a:gd name="connsiteX1" fmla="*/ 48075 w 4942457"/>
              <a:gd name="connsiteY1" fmla="*/ 48075 h 2296914"/>
              <a:gd name="connsiteX2" fmla="*/ 164138 w 4942457"/>
              <a:gd name="connsiteY2" fmla="*/ 1 h 2296914"/>
              <a:gd name="connsiteX3" fmla="*/ 4259840 w 4942457"/>
              <a:gd name="connsiteY3" fmla="*/ 0 h 2296914"/>
              <a:gd name="connsiteX4" fmla="*/ 4259840 w 4942457"/>
              <a:gd name="connsiteY4" fmla="*/ 2296914 h 2296914"/>
              <a:gd name="connsiteX5" fmla="*/ 164137 w 4942457"/>
              <a:gd name="connsiteY5" fmla="*/ 2296914 h 2296914"/>
              <a:gd name="connsiteX6" fmla="*/ 48075 w 4942457"/>
              <a:gd name="connsiteY6" fmla="*/ 2248839 h 2296914"/>
              <a:gd name="connsiteX7" fmla="*/ 0 w 4942457"/>
              <a:gd name="connsiteY7" fmla="*/ 2132777 h 2296914"/>
              <a:gd name="connsiteX8" fmla="*/ 0 w 4942457"/>
              <a:gd name="connsiteY8" fmla="*/ 164137 h 2296914"/>
              <a:gd name="connsiteX0" fmla="*/ 4259840 w 4942457"/>
              <a:gd name="connsiteY0" fmla="*/ 0 h 2296914"/>
              <a:gd name="connsiteX1" fmla="*/ 4259840 w 4942457"/>
              <a:gd name="connsiteY1" fmla="*/ 2296914 h 2296914"/>
              <a:gd name="connsiteX2" fmla="*/ 164137 w 4942457"/>
              <a:gd name="connsiteY2" fmla="*/ 2296914 h 2296914"/>
              <a:gd name="connsiteX3" fmla="*/ 48075 w 4942457"/>
              <a:gd name="connsiteY3" fmla="*/ 2248839 h 2296914"/>
              <a:gd name="connsiteX4" fmla="*/ 0 w 4942457"/>
              <a:gd name="connsiteY4" fmla="*/ 2132777 h 2296914"/>
              <a:gd name="connsiteX5" fmla="*/ 0 w 4942457"/>
              <a:gd name="connsiteY5" fmla="*/ 164137 h 2296914"/>
              <a:gd name="connsiteX6" fmla="*/ 48075 w 4942457"/>
              <a:gd name="connsiteY6" fmla="*/ 48075 h 2296914"/>
              <a:gd name="connsiteX7" fmla="*/ 164138 w 4942457"/>
              <a:gd name="connsiteY7" fmla="*/ 1 h 2296914"/>
              <a:gd name="connsiteX8" fmla="*/ 4351280 w 4942457"/>
              <a:gd name="connsiteY8" fmla="*/ 91440 h 2296914"/>
              <a:gd name="connsiteX0" fmla="*/ 4259840 w 4351280"/>
              <a:gd name="connsiteY0" fmla="*/ 2296914 h 2296914"/>
              <a:gd name="connsiteX1" fmla="*/ 164137 w 4351280"/>
              <a:gd name="connsiteY1" fmla="*/ 2296914 h 2296914"/>
              <a:gd name="connsiteX2" fmla="*/ 48075 w 4351280"/>
              <a:gd name="connsiteY2" fmla="*/ 2248839 h 2296914"/>
              <a:gd name="connsiteX3" fmla="*/ 0 w 4351280"/>
              <a:gd name="connsiteY3" fmla="*/ 2132777 h 2296914"/>
              <a:gd name="connsiteX4" fmla="*/ 0 w 4351280"/>
              <a:gd name="connsiteY4" fmla="*/ 164137 h 2296914"/>
              <a:gd name="connsiteX5" fmla="*/ 48075 w 4351280"/>
              <a:gd name="connsiteY5" fmla="*/ 48075 h 2296914"/>
              <a:gd name="connsiteX6" fmla="*/ 164138 w 4351280"/>
              <a:gd name="connsiteY6" fmla="*/ 1 h 2296914"/>
              <a:gd name="connsiteX7" fmla="*/ 4351280 w 4351280"/>
              <a:gd name="connsiteY7" fmla="*/ 91440 h 2296914"/>
              <a:gd name="connsiteX0" fmla="*/ 4259840 w 4330731"/>
              <a:gd name="connsiteY0" fmla="*/ 2297942 h 2297942"/>
              <a:gd name="connsiteX1" fmla="*/ 164137 w 4330731"/>
              <a:gd name="connsiteY1" fmla="*/ 2297942 h 2297942"/>
              <a:gd name="connsiteX2" fmla="*/ 48075 w 4330731"/>
              <a:gd name="connsiteY2" fmla="*/ 2249867 h 2297942"/>
              <a:gd name="connsiteX3" fmla="*/ 0 w 4330731"/>
              <a:gd name="connsiteY3" fmla="*/ 2133805 h 2297942"/>
              <a:gd name="connsiteX4" fmla="*/ 0 w 4330731"/>
              <a:gd name="connsiteY4" fmla="*/ 165165 h 2297942"/>
              <a:gd name="connsiteX5" fmla="*/ 48075 w 4330731"/>
              <a:gd name="connsiteY5" fmla="*/ 49103 h 2297942"/>
              <a:gd name="connsiteX6" fmla="*/ 164138 w 4330731"/>
              <a:gd name="connsiteY6" fmla="*/ 1029 h 2297942"/>
              <a:gd name="connsiteX7" fmla="*/ 4330731 w 4330731"/>
              <a:gd name="connsiteY7" fmla="*/ 0 h 2297942"/>
              <a:gd name="connsiteX0" fmla="*/ 4259840 w 4259840"/>
              <a:gd name="connsiteY0" fmla="*/ 2296914 h 2296914"/>
              <a:gd name="connsiteX1" fmla="*/ 164137 w 4259840"/>
              <a:gd name="connsiteY1" fmla="*/ 2296914 h 2296914"/>
              <a:gd name="connsiteX2" fmla="*/ 48075 w 4259840"/>
              <a:gd name="connsiteY2" fmla="*/ 2248839 h 2296914"/>
              <a:gd name="connsiteX3" fmla="*/ 0 w 4259840"/>
              <a:gd name="connsiteY3" fmla="*/ 2132777 h 2296914"/>
              <a:gd name="connsiteX4" fmla="*/ 0 w 4259840"/>
              <a:gd name="connsiteY4" fmla="*/ 164137 h 2296914"/>
              <a:gd name="connsiteX5" fmla="*/ 48075 w 4259840"/>
              <a:gd name="connsiteY5" fmla="*/ 48075 h 2296914"/>
              <a:gd name="connsiteX6" fmla="*/ 164138 w 4259840"/>
              <a:gd name="connsiteY6" fmla="*/ 1 h 2296914"/>
              <a:gd name="connsiteX0" fmla="*/ 4259840 w 4259840"/>
              <a:gd name="connsiteY0" fmla="*/ 2248839 h 2248839"/>
              <a:gd name="connsiteX1" fmla="*/ 164137 w 4259840"/>
              <a:gd name="connsiteY1" fmla="*/ 2248839 h 2248839"/>
              <a:gd name="connsiteX2" fmla="*/ 48075 w 4259840"/>
              <a:gd name="connsiteY2" fmla="*/ 2200764 h 2248839"/>
              <a:gd name="connsiteX3" fmla="*/ 0 w 4259840"/>
              <a:gd name="connsiteY3" fmla="*/ 2084702 h 2248839"/>
              <a:gd name="connsiteX4" fmla="*/ 0 w 4259840"/>
              <a:gd name="connsiteY4" fmla="*/ 116062 h 2248839"/>
              <a:gd name="connsiteX5" fmla="*/ 48075 w 4259840"/>
              <a:gd name="connsiteY5" fmla="*/ 0 h 2248839"/>
              <a:gd name="connsiteX0" fmla="*/ 4259840 w 4259840"/>
              <a:gd name="connsiteY0" fmla="*/ 2132777 h 2132777"/>
              <a:gd name="connsiteX1" fmla="*/ 164137 w 4259840"/>
              <a:gd name="connsiteY1" fmla="*/ 2132777 h 2132777"/>
              <a:gd name="connsiteX2" fmla="*/ 48075 w 4259840"/>
              <a:gd name="connsiteY2" fmla="*/ 2084702 h 2132777"/>
              <a:gd name="connsiteX3" fmla="*/ 0 w 4259840"/>
              <a:gd name="connsiteY3" fmla="*/ 1968640 h 2132777"/>
              <a:gd name="connsiteX4" fmla="*/ 0 w 4259840"/>
              <a:gd name="connsiteY4" fmla="*/ 0 h 2132777"/>
              <a:gd name="connsiteX0" fmla="*/ 3957389 w 3957389"/>
              <a:gd name="connsiteY0" fmla="*/ 2132777 h 2132777"/>
              <a:gd name="connsiteX1" fmla="*/ 164137 w 3957389"/>
              <a:gd name="connsiteY1" fmla="*/ 2132777 h 2132777"/>
              <a:gd name="connsiteX2" fmla="*/ 48075 w 3957389"/>
              <a:gd name="connsiteY2" fmla="*/ 2084702 h 2132777"/>
              <a:gd name="connsiteX3" fmla="*/ 0 w 3957389"/>
              <a:gd name="connsiteY3" fmla="*/ 1968640 h 2132777"/>
              <a:gd name="connsiteX4" fmla="*/ 0 w 3957389"/>
              <a:gd name="connsiteY4" fmla="*/ 0 h 2132777"/>
              <a:gd name="connsiteX0" fmla="*/ 3957389 w 3957389"/>
              <a:gd name="connsiteY0" fmla="*/ 2276177 h 2276177"/>
              <a:gd name="connsiteX1" fmla="*/ 164137 w 3957389"/>
              <a:gd name="connsiteY1" fmla="*/ 2276177 h 2276177"/>
              <a:gd name="connsiteX2" fmla="*/ 48075 w 3957389"/>
              <a:gd name="connsiteY2" fmla="*/ 2228102 h 2276177"/>
              <a:gd name="connsiteX3" fmla="*/ 0 w 3957389"/>
              <a:gd name="connsiteY3" fmla="*/ 2112040 h 2276177"/>
              <a:gd name="connsiteX4" fmla="*/ 0 w 3957389"/>
              <a:gd name="connsiteY4" fmla="*/ 0 h 2276177"/>
              <a:gd name="connsiteX0" fmla="*/ 3957389 w 3957389"/>
              <a:gd name="connsiteY0" fmla="*/ 2371777 h 2371777"/>
              <a:gd name="connsiteX1" fmla="*/ 164137 w 3957389"/>
              <a:gd name="connsiteY1" fmla="*/ 2371777 h 2371777"/>
              <a:gd name="connsiteX2" fmla="*/ 48075 w 3957389"/>
              <a:gd name="connsiteY2" fmla="*/ 2323702 h 2371777"/>
              <a:gd name="connsiteX3" fmla="*/ 0 w 3957389"/>
              <a:gd name="connsiteY3" fmla="*/ 2207640 h 2371777"/>
              <a:gd name="connsiteX4" fmla="*/ 0 w 3957389"/>
              <a:gd name="connsiteY4" fmla="*/ 0 h 2371777"/>
              <a:gd name="connsiteX0" fmla="*/ 3957389 w 3957389"/>
              <a:gd name="connsiteY0" fmla="*/ 2276177 h 2276177"/>
              <a:gd name="connsiteX1" fmla="*/ 164137 w 3957389"/>
              <a:gd name="connsiteY1" fmla="*/ 2276177 h 2276177"/>
              <a:gd name="connsiteX2" fmla="*/ 48075 w 3957389"/>
              <a:gd name="connsiteY2" fmla="*/ 2228102 h 2276177"/>
              <a:gd name="connsiteX3" fmla="*/ 0 w 3957389"/>
              <a:gd name="connsiteY3" fmla="*/ 2112040 h 2276177"/>
              <a:gd name="connsiteX4" fmla="*/ 0 w 3957389"/>
              <a:gd name="connsiteY4" fmla="*/ 0 h 2276177"/>
              <a:gd name="connsiteX0" fmla="*/ 4151312 w 4151312"/>
              <a:gd name="connsiteY0" fmla="*/ 2276177 h 2276177"/>
              <a:gd name="connsiteX1" fmla="*/ 164137 w 4151312"/>
              <a:gd name="connsiteY1" fmla="*/ 2276177 h 2276177"/>
              <a:gd name="connsiteX2" fmla="*/ 48075 w 4151312"/>
              <a:gd name="connsiteY2" fmla="*/ 2228102 h 2276177"/>
              <a:gd name="connsiteX3" fmla="*/ 0 w 4151312"/>
              <a:gd name="connsiteY3" fmla="*/ 2112040 h 2276177"/>
              <a:gd name="connsiteX4" fmla="*/ 0 w 4151312"/>
              <a:gd name="connsiteY4" fmla="*/ 0 h 2276177"/>
              <a:gd name="connsiteX0" fmla="*/ 4151313 w 4151313"/>
              <a:gd name="connsiteY0" fmla="*/ 2148533 h 2148533"/>
              <a:gd name="connsiteX1" fmla="*/ 164138 w 4151313"/>
              <a:gd name="connsiteY1" fmla="*/ 2148533 h 2148533"/>
              <a:gd name="connsiteX2" fmla="*/ 48076 w 4151313"/>
              <a:gd name="connsiteY2" fmla="*/ 2100458 h 2148533"/>
              <a:gd name="connsiteX3" fmla="*/ 1 w 4151313"/>
              <a:gd name="connsiteY3" fmla="*/ 1984396 h 2148533"/>
              <a:gd name="connsiteX4" fmla="*/ 0 w 4151313"/>
              <a:gd name="connsiteY4" fmla="*/ 0 h 2148533"/>
              <a:gd name="connsiteX0" fmla="*/ 4275138 w 4275138"/>
              <a:gd name="connsiteY0" fmla="*/ 2148533 h 2148533"/>
              <a:gd name="connsiteX1" fmla="*/ 164138 w 4275138"/>
              <a:gd name="connsiteY1" fmla="*/ 2148533 h 2148533"/>
              <a:gd name="connsiteX2" fmla="*/ 48076 w 4275138"/>
              <a:gd name="connsiteY2" fmla="*/ 2100458 h 2148533"/>
              <a:gd name="connsiteX3" fmla="*/ 1 w 4275138"/>
              <a:gd name="connsiteY3" fmla="*/ 1984396 h 2148533"/>
              <a:gd name="connsiteX4" fmla="*/ 0 w 4275138"/>
              <a:gd name="connsiteY4" fmla="*/ 0 h 2148533"/>
              <a:gd name="connsiteX0" fmla="*/ 3975418 w 3975418"/>
              <a:gd name="connsiteY0" fmla="*/ 2148533 h 2148533"/>
              <a:gd name="connsiteX1" fmla="*/ 164138 w 3975418"/>
              <a:gd name="connsiteY1" fmla="*/ 2148533 h 2148533"/>
              <a:gd name="connsiteX2" fmla="*/ 48076 w 3975418"/>
              <a:gd name="connsiteY2" fmla="*/ 2100458 h 2148533"/>
              <a:gd name="connsiteX3" fmla="*/ 1 w 3975418"/>
              <a:gd name="connsiteY3" fmla="*/ 1984396 h 2148533"/>
              <a:gd name="connsiteX4" fmla="*/ 0 w 3975418"/>
              <a:gd name="connsiteY4" fmla="*/ 0 h 2148533"/>
              <a:gd name="connsiteX0" fmla="*/ 3975418 w 3975418"/>
              <a:gd name="connsiteY0" fmla="*/ 2212266 h 2212266"/>
              <a:gd name="connsiteX1" fmla="*/ 164138 w 3975418"/>
              <a:gd name="connsiteY1" fmla="*/ 2212266 h 2212266"/>
              <a:gd name="connsiteX2" fmla="*/ 48076 w 3975418"/>
              <a:gd name="connsiteY2" fmla="*/ 2164191 h 2212266"/>
              <a:gd name="connsiteX3" fmla="*/ 1 w 3975418"/>
              <a:gd name="connsiteY3" fmla="*/ 2048129 h 2212266"/>
              <a:gd name="connsiteX4" fmla="*/ 0 w 3975418"/>
              <a:gd name="connsiteY4" fmla="*/ 0 h 2212266"/>
              <a:gd name="connsiteX0" fmla="*/ 3975418 w 3975418"/>
              <a:gd name="connsiteY0" fmla="*/ 2244133 h 2244133"/>
              <a:gd name="connsiteX1" fmla="*/ 164138 w 3975418"/>
              <a:gd name="connsiteY1" fmla="*/ 2244133 h 2244133"/>
              <a:gd name="connsiteX2" fmla="*/ 48076 w 3975418"/>
              <a:gd name="connsiteY2" fmla="*/ 2196058 h 2244133"/>
              <a:gd name="connsiteX3" fmla="*/ 1 w 3975418"/>
              <a:gd name="connsiteY3" fmla="*/ 2079996 h 2244133"/>
              <a:gd name="connsiteX4" fmla="*/ 0 w 3975418"/>
              <a:gd name="connsiteY4" fmla="*/ 0 h 2244133"/>
              <a:gd name="connsiteX0" fmla="*/ 4152971 w 4152971"/>
              <a:gd name="connsiteY0" fmla="*/ 2244133 h 2244133"/>
              <a:gd name="connsiteX1" fmla="*/ 164138 w 4152971"/>
              <a:gd name="connsiteY1" fmla="*/ 2244133 h 2244133"/>
              <a:gd name="connsiteX2" fmla="*/ 48076 w 4152971"/>
              <a:gd name="connsiteY2" fmla="*/ 2196058 h 2244133"/>
              <a:gd name="connsiteX3" fmla="*/ 1 w 4152971"/>
              <a:gd name="connsiteY3" fmla="*/ 2079996 h 2244133"/>
              <a:gd name="connsiteX4" fmla="*/ 0 w 4152971"/>
              <a:gd name="connsiteY4" fmla="*/ 0 h 2244133"/>
              <a:gd name="connsiteX0" fmla="*/ 4108583 w 4108583"/>
              <a:gd name="connsiteY0" fmla="*/ 2244133 h 2244133"/>
              <a:gd name="connsiteX1" fmla="*/ 164138 w 4108583"/>
              <a:gd name="connsiteY1" fmla="*/ 2244133 h 2244133"/>
              <a:gd name="connsiteX2" fmla="*/ 48076 w 4108583"/>
              <a:gd name="connsiteY2" fmla="*/ 2196058 h 2244133"/>
              <a:gd name="connsiteX3" fmla="*/ 1 w 4108583"/>
              <a:gd name="connsiteY3" fmla="*/ 2079996 h 2244133"/>
              <a:gd name="connsiteX4" fmla="*/ 0 w 4108583"/>
              <a:gd name="connsiteY4" fmla="*/ 0 h 2244133"/>
              <a:gd name="connsiteX0" fmla="*/ 4126338 w 4126338"/>
              <a:gd name="connsiteY0" fmla="*/ 2244133 h 2244133"/>
              <a:gd name="connsiteX1" fmla="*/ 164138 w 4126338"/>
              <a:gd name="connsiteY1" fmla="*/ 2244133 h 2244133"/>
              <a:gd name="connsiteX2" fmla="*/ 48076 w 4126338"/>
              <a:gd name="connsiteY2" fmla="*/ 2196058 h 2244133"/>
              <a:gd name="connsiteX3" fmla="*/ 1 w 4126338"/>
              <a:gd name="connsiteY3" fmla="*/ 2079996 h 2244133"/>
              <a:gd name="connsiteX4" fmla="*/ 0 w 4126338"/>
              <a:gd name="connsiteY4" fmla="*/ 0 h 2244133"/>
              <a:gd name="connsiteX0" fmla="*/ 4144094 w 4144094"/>
              <a:gd name="connsiteY0" fmla="*/ 2244133 h 2244133"/>
              <a:gd name="connsiteX1" fmla="*/ 164138 w 4144094"/>
              <a:gd name="connsiteY1" fmla="*/ 2244133 h 2244133"/>
              <a:gd name="connsiteX2" fmla="*/ 48076 w 4144094"/>
              <a:gd name="connsiteY2" fmla="*/ 2196058 h 2244133"/>
              <a:gd name="connsiteX3" fmla="*/ 1 w 4144094"/>
              <a:gd name="connsiteY3" fmla="*/ 2079996 h 2244133"/>
              <a:gd name="connsiteX4" fmla="*/ 0 w 4144094"/>
              <a:gd name="connsiteY4" fmla="*/ 0 h 2244133"/>
              <a:gd name="connsiteX0" fmla="*/ 4197360 w 4197360"/>
              <a:gd name="connsiteY0" fmla="*/ 2244133 h 2244133"/>
              <a:gd name="connsiteX1" fmla="*/ 164138 w 4197360"/>
              <a:gd name="connsiteY1" fmla="*/ 2244133 h 2244133"/>
              <a:gd name="connsiteX2" fmla="*/ 48076 w 4197360"/>
              <a:gd name="connsiteY2" fmla="*/ 2196058 h 2244133"/>
              <a:gd name="connsiteX3" fmla="*/ 1 w 4197360"/>
              <a:gd name="connsiteY3" fmla="*/ 2079996 h 2244133"/>
              <a:gd name="connsiteX4" fmla="*/ 0 w 4197360"/>
              <a:gd name="connsiteY4" fmla="*/ 0 h 2244133"/>
              <a:gd name="connsiteX0" fmla="*/ 4286136 w 4286136"/>
              <a:gd name="connsiteY0" fmla="*/ 2244133 h 2244133"/>
              <a:gd name="connsiteX1" fmla="*/ 164138 w 4286136"/>
              <a:gd name="connsiteY1" fmla="*/ 2244133 h 2244133"/>
              <a:gd name="connsiteX2" fmla="*/ 48076 w 4286136"/>
              <a:gd name="connsiteY2" fmla="*/ 2196058 h 2244133"/>
              <a:gd name="connsiteX3" fmla="*/ 1 w 4286136"/>
              <a:gd name="connsiteY3" fmla="*/ 2079996 h 2244133"/>
              <a:gd name="connsiteX4" fmla="*/ 0 w 4286136"/>
              <a:gd name="connsiteY4" fmla="*/ 0 h 2244133"/>
              <a:gd name="connsiteX0" fmla="*/ 4374913 w 4374913"/>
              <a:gd name="connsiteY0" fmla="*/ 2244133 h 2244133"/>
              <a:gd name="connsiteX1" fmla="*/ 164138 w 4374913"/>
              <a:gd name="connsiteY1" fmla="*/ 2244133 h 2244133"/>
              <a:gd name="connsiteX2" fmla="*/ 48076 w 4374913"/>
              <a:gd name="connsiteY2" fmla="*/ 2196058 h 2244133"/>
              <a:gd name="connsiteX3" fmla="*/ 1 w 4374913"/>
              <a:gd name="connsiteY3" fmla="*/ 2079996 h 2244133"/>
              <a:gd name="connsiteX4" fmla="*/ 0 w 4374913"/>
              <a:gd name="connsiteY4" fmla="*/ 0 h 2244133"/>
              <a:gd name="connsiteX0" fmla="*/ 4481445 w 4481445"/>
              <a:gd name="connsiteY0" fmla="*/ 2244133 h 2244133"/>
              <a:gd name="connsiteX1" fmla="*/ 164138 w 4481445"/>
              <a:gd name="connsiteY1" fmla="*/ 2244133 h 2244133"/>
              <a:gd name="connsiteX2" fmla="*/ 48076 w 4481445"/>
              <a:gd name="connsiteY2" fmla="*/ 2196058 h 2244133"/>
              <a:gd name="connsiteX3" fmla="*/ 1 w 4481445"/>
              <a:gd name="connsiteY3" fmla="*/ 2079996 h 2244133"/>
              <a:gd name="connsiteX4" fmla="*/ 0 w 4481445"/>
              <a:gd name="connsiteY4" fmla="*/ 0 h 2244133"/>
              <a:gd name="connsiteX0" fmla="*/ 4552466 w 4552466"/>
              <a:gd name="connsiteY0" fmla="*/ 2244133 h 2244133"/>
              <a:gd name="connsiteX1" fmla="*/ 164138 w 4552466"/>
              <a:gd name="connsiteY1" fmla="*/ 2244133 h 2244133"/>
              <a:gd name="connsiteX2" fmla="*/ 48076 w 4552466"/>
              <a:gd name="connsiteY2" fmla="*/ 2196058 h 2244133"/>
              <a:gd name="connsiteX3" fmla="*/ 1 w 4552466"/>
              <a:gd name="connsiteY3" fmla="*/ 2079996 h 2244133"/>
              <a:gd name="connsiteX4" fmla="*/ 0 w 4552466"/>
              <a:gd name="connsiteY4" fmla="*/ 0 h 2244133"/>
              <a:gd name="connsiteX0" fmla="*/ 4552466 w 4552466"/>
              <a:gd name="connsiteY0" fmla="*/ 2196333 h 2196333"/>
              <a:gd name="connsiteX1" fmla="*/ 164138 w 4552466"/>
              <a:gd name="connsiteY1" fmla="*/ 2196333 h 2196333"/>
              <a:gd name="connsiteX2" fmla="*/ 48076 w 4552466"/>
              <a:gd name="connsiteY2" fmla="*/ 2148258 h 2196333"/>
              <a:gd name="connsiteX3" fmla="*/ 1 w 4552466"/>
              <a:gd name="connsiteY3" fmla="*/ 2032196 h 2196333"/>
              <a:gd name="connsiteX4" fmla="*/ 0 w 4552466"/>
              <a:gd name="connsiteY4" fmla="*/ 0 h 2196333"/>
              <a:gd name="connsiteX0" fmla="*/ 4552466 w 4552466"/>
              <a:gd name="connsiteY0" fmla="*/ 2164466 h 2164466"/>
              <a:gd name="connsiteX1" fmla="*/ 164138 w 4552466"/>
              <a:gd name="connsiteY1" fmla="*/ 2164466 h 2164466"/>
              <a:gd name="connsiteX2" fmla="*/ 48076 w 4552466"/>
              <a:gd name="connsiteY2" fmla="*/ 2116391 h 2164466"/>
              <a:gd name="connsiteX3" fmla="*/ 1 w 4552466"/>
              <a:gd name="connsiteY3" fmla="*/ 2000329 h 2164466"/>
              <a:gd name="connsiteX4" fmla="*/ 0 w 4552466"/>
              <a:gd name="connsiteY4" fmla="*/ 0 h 2164466"/>
              <a:gd name="connsiteX0" fmla="*/ 4499200 w 4499200"/>
              <a:gd name="connsiteY0" fmla="*/ 2164466 h 2164466"/>
              <a:gd name="connsiteX1" fmla="*/ 164138 w 4499200"/>
              <a:gd name="connsiteY1" fmla="*/ 2164466 h 2164466"/>
              <a:gd name="connsiteX2" fmla="*/ 48076 w 4499200"/>
              <a:gd name="connsiteY2" fmla="*/ 2116391 h 2164466"/>
              <a:gd name="connsiteX3" fmla="*/ 1 w 4499200"/>
              <a:gd name="connsiteY3" fmla="*/ 2000329 h 2164466"/>
              <a:gd name="connsiteX4" fmla="*/ 0 w 4499200"/>
              <a:gd name="connsiteY4" fmla="*/ 0 h 2164466"/>
              <a:gd name="connsiteX0" fmla="*/ 4161849 w 4161849"/>
              <a:gd name="connsiteY0" fmla="*/ 2164466 h 2164466"/>
              <a:gd name="connsiteX1" fmla="*/ 164138 w 4161849"/>
              <a:gd name="connsiteY1" fmla="*/ 2164466 h 2164466"/>
              <a:gd name="connsiteX2" fmla="*/ 48076 w 4161849"/>
              <a:gd name="connsiteY2" fmla="*/ 2116391 h 2164466"/>
              <a:gd name="connsiteX3" fmla="*/ 1 w 4161849"/>
              <a:gd name="connsiteY3" fmla="*/ 2000329 h 2164466"/>
              <a:gd name="connsiteX4" fmla="*/ 0 w 4161849"/>
              <a:gd name="connsiteY4" fmla="*/ 0 h 2164466"/>
              <a:gd name="connsiteX0" fmla="*/ 4117461 w 4117461"/>
              <a:gd name="connsiteY0" fmla="*/ 2164466 h 2164466"/>
              <a:gd name="connsiteX1" fmla="*/ 164138 w 4117461"/>
              <a:gd name="connsiteY1" fmla="*/ 2164466 h 2164466"/>
              <a:gd name="connsiteX2" fmla="*/ 48076 w 4117461"/>
              <a:gd name="connsiteY2" fmla="*/ 2116391 h 2164466"/>
              <a:gd name="connsiteX3" fmla="*/ 1 w 4117461"/>
              <a:gd name="connsiteY3" fmla="*/ 2000329 h 2164466"/>
              <a:gd name="connsiteX4" fmla="*/ 0 w 4117461"/>
              <a:gd name="connsiteY4" fmla="*/ 0 h 2164466"/>
              <a:gd name="connsiteX0" fmla="*/ 4019806 w 4019806"/>
              <a:gd name="connsiteY0" fmla="*/ 2164466 h 2164466"/>
              <a:gd name="connsiteX1" fmla="*/ 164138 w 4019806"/>
              <a:gd name="connsiteY1" fmla="*/ 2164466 h 2164466"/>
              <a:gd name="connsiteX2" fmla="*/ 48076 w 4019806"/>
              <a:gd name="connsiteY2" fmla="*/ 2116391 h 2164466"/>
              <a:gd name="connsiteX3" fmla="*/ 1 w 4019806"/>
              <a:gd name="connsiteY3" fmla="*/ 2000329 h 2164466"/>
              <a:gd name="connsiteX4" fmla="*/ 0 w 4019806"/>
              <a:gd name="connsiteY4" fmla="*/ 0 h 2164466"/>
              <a:gd name="connsiteX0" fmla="*/ 4357158 w 4357158"/>
              <a:gd name="connsiteY0" fmla="*/ 2164466 h 2164466"/>
              <a:gd name="connsiteX1" fmla="*/ 164138 w 4357158"/>
              <a:gd name="connsiteY1" fmla="*/ 2164466 h 2164466"/>
              <a:gd name="connsiteX2" fmla="*/ 48076 w 4357158"/>
              <a:gd name="connsiteY2" fmla="*/ 2116391 h 2164466"/>
              <a:gd name="connsiteX3" fmla="*/ 1 w 4357158"/>
              <a:gd name="connsiteY3" fmla="*/ 2000329 h 2164466"/>
              <a:gd name="connsiteX4" fmla="*/ 0 w 4357158"/>
              <a:gd name="connsiteY4" fmla="*/ 0 h 2164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158" h="2164466">
                <a:moveTo>
                  <a:pt x="4357158" y="2164466"/>
                </a:moveTo>
                <a:lnTo>
                  <a:pt x="164138" y="2164466"/>
                </a:lnTo>
                <a:cubicBezTo>
                  <a:pt x="120606" y="2164466"/>
                  <a:pt x="78857" y="2147173"/>
                  <a:pt x="48076" y="2116391"/>
                </a:cubicBezTo>
                <a:cubicBezTo>
                  <a:pt x="17294" y="2085609"/>
                  <a:pt x="1" y="2043860"/>
                  <a:pt x="1" y="2000329"/>
                </a:cubicBezTo>
                <a:cubicBezTo>
                  <a:pt x="1" y="1338864"/>
                  <a:pt x="0" y="661465"/>
                  <a:pt x="0" y="0"/>
                </a:cubicBezTo>
              </a:path>
            </a:pathLst>
          </a:custGeom>
          <a:noFill/>
          <a:ln w="19050" cap="rnd" cmpd="sng" algn="ctr">
            <a:solidFill>
              <a:schemeClr val="bg1"/>
            </a:solidFill>
            <a:prstDash val="solid"/>
            <a:round/>
          </a:ln>
          <a:effectLst/>
        </p:spPr>
        <p:txBody>
          <a:bodyPr wrap="square" lIns="360000" tIns="50951" rIns="0" bIns="144000" rtlCol="0" anchor="t"/>
          <a:lstStyle/>
          <a:p>
            <a:pPr marL="0" marR="0" indent="0" algn="just" defTabSz="1042966" rtl="0" eaLnBrk="1" fontAlgn="auto" latinLnBrk="0" hangingPunct="1">
              <a:lnSpc>
                <a:spcPct val="100000"/>
              </a:lnSpc>
              <a:spcBef>
                <a:spcPts val="0"/>
              </a:spcBef>
              <a:spcAft>
                <a:spcPts val="600"/>
              </a:spcAft>
              <a:buClrTx/>
              <a:buSzTx/>
              <a:buFontTx/>
              <a:buNone/>
              <a:tabLst/>
              <a:defRPr/>
            </a:pPr>
            <a:r>
              <a:rPr lang="en-US" sz="1800" b="1" dirty="0" smtClean="0">
                <a:solidFill>
                  <a:schemeClr val="bg1"/>
                </a:solidFill>
                <a:latin typeface="Arial"/>
                <a:cs typeface="Arial"/>
              </a:rPr>
              <a:t>About Capgemini</a:t>
            </a:r>
            <a:endParaRPr lang="en-US" sz="1000" dirty="0" smtClean="0">
              <a:solidFill>
                <a:schemeClr val="bg1"/>
              </a:solidFill>
              <a:latin typeface="Arial" pitchFamily="34" charset="0"/>
              <a:cs typeface="Arial" pitchFamily="34" charset="0"/>
            </a:endParaRPr>
          </a:p>
          <a:p>
            <a:pPr marL="0" marR="0" indent="0" algn="just" defTabSz="892803" rtl="0" eaLnBrk="1" fontAlgn="auto" latinLnBrk="0" hangingPunct="1">
              <a:lnSpc>
                <a:spcPct val="100000"/>
              </a:lnSpc>
              <a:spcBef>
                <a:spcPts val="600"/>
              </a:spcBef>
              <a:spcAft>
                <a:spcPts val="0"/>
              </a:spcAft>
              <a:buClrTx/>
              <a:buSzTx/>
              <a:buFontTx/>
              <a:buNone/>
              <a:tabLst/>
              <a:defRPr/>
            </a:pPr>
            <a:r>
              <a:rPr lang="en-US" sz="1000" dirty="0" smtClean="0">
                <a:solidFill>
                  <a:schemeClr val="bg1"/>
                </a:solidFill>
                <a:latin typeface="Arial" pitchFamily="34" charset="0"/>
                <a:cs typeface="Arial" pitchFamily="34" charset="0"/>
              </a:rPr>
              <a:t>With more than 190,000 people, Capgemini is present in over 40 countries and celebrates its 50th Anniversary year in 2017.A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1000" u="sng" dirty="0" smtClean="0">
                <a:solidFill>
                  <a:schemeClr val="accent3"/>
                </a:solidFill>
                <a:latin typeface="Arial" pitchFamily="34" charset="0"/>
                <a:cs typeface="Arial" pitchFamily="34" charset="0"/>
              </a:rPr>
              <a:t>the Collaborative Business Experience</a:t>
            </a:r>
            <a:r>
              <a:rPr lang="en-US" sz="1000" u="sng" baseline="0" dirty="0" smtClean="0">
                <a:solidFill>
                  <a:schemeClr val="accent3"/>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and draws on </a:t>
            </a:r>
            <a:r>
              <a:rPr lang="en-US" sz="1000" u="sng" dirty="0" smtClean="0">
                <a:solidFill>
                  <a:schemeClr val="accent3"/>
                </a:solidFill>
                <a:latin typeface="Arial" pitchFamily="34" charset="0"/>
                <a:cs typeface="Arial" pitchFamily="34" charset="0"/>
              </a:rPr>
              <a:t>Rightshore</a:t>
            </a:r>
            <a:r>
              <a:rPr lang="en-US" sz="1000" u="sng" baseline="30000" dirty="0" smtClean="0">
                <a:solidFill>
                  <a:schemeClr val="accent3"/>
                </a:solidFill>
                <a:latin typeface="Arial" pitchFamily="34" charset="0"/>
                <a:cs typeface="Arial" pitchFamily="34" charset="0"/>
              </a:rPr>
              <a:t>®</a:t>
            </a:r>
            <a:r>
              <a:rPr lang="en-US" sz="1000" dirty="0" smtClean="0">
                <a:solidFill>
                  <a:schemeClr val="bg1"/>
                </a:solidFill>
                <a:latin typeface="Arial" pitchFamily="34" charset="0"/>
                <a:cs typeface="Arial" pitchFamily="34" charset="0"/>
              </a:rPr>
              <a:t>, its worldwide delivery model.</a:t>
            </a:r>
          </a:p>
          <a:p>
            <a:pPr marL="0" marR="0" indent="0" algn="just" defTabSz="892803" rtl="0" eaLnBrk="1" fontAlgn="auto" latinLnBrk="0" hangingPunct="1">
              <a:lnSpc>
                <a:spcPct val="100000"/>
              </a:lnSpc>
              <a:spcBef>
                <a:spcPts val="600"/>
              </a:spcBef>
              <a:spcAft>
                <a:spcPts val="0"/>
              </a:spcAft>
              <a:buClrTx/>
              <a:buSzTx/>
              <a:buFontTx/>
              <a:buNone/>
              <a:tabLst/>
              <a:defRPr/>
            </a:pPr>
            <a:r>
              <a:rPr lang="en-US" sz="1000" dirty="0" smtClean="0">
                <a:solidFill>
                  <a:schemeClr val="bg1"/>
                </a:solidFill>
                <a:latin typeface="Arial" pitchFamily="34" charset="0"/>
                <a:cs typeface="Arial" pitchFamily="34" charset="0"/>
              </a:rPr>
              <a:t>Learn more about us at </a:t>
            </a:r>
            <a:r>
              <a:rPr lang="en-US" sz="1000" b="1" u="sng" dirty="0" smtClean="0">
                <a:solidFill>
                  <a:schemeClr val="accent3"/>
                </a:solidFill>
                <a:latin typeface="Arial" pitchFamily="34" charset="0"/>
                <a:cs typeface="Arial" pitchFamily="34" charset="0"/>
              </a:rPr>
              <a:t>www.capgemini.com</a:t>
            </a:r>
            <a:r>
              <a:rPr lang="en-US" sz="1000" b="1" u="sng" dirty="0" smtClean="0">
                <a:solidFill>
                  <a:schemeClr val="bg1"/>
                </a:solidFill>
                <a:latin typeface="Arial" pitchFamily="34" charset="0"/>
                <a:cs typeface="Arial" pitchFamily="34" charset="0"/>
              </a:rPr>
              <a:t>.</a:t>
            </a:r>
          </a:p>
        </p:txBody>
      </p:sp>
      <p:pic>
        <p:nvPicPr>
          <p:cNvPr id="9" name="Image 337" descr="CBE_Label_ppt.png"/>
          <p:cNvPicPr>
            <a:picLocks noChangeAspect="1"/>
          </p:cNvPicPr>
          <p:nvPr userDrawn="1"/>
        </p:nvPicPr>
        <p:blipFill>
          <a:blip r:embed="rId7" cstate="screen"/>
          <a:stretch>
            <a:fillRect/>
          </a:stretch>
        </p:blipFill>
        <p:spPr>
          <a:xfrm>
            <a:off x="4590857" y="2617429"/>
            <a:ext cx="519572" cy="522508"/>
          </a:xfrm>
          <a:prstGeom prst="rect">
            <a:avLst/>
          </a:prstGeom>
        </p:spPr>
      </p:pic>
      <p:sp>
        <p:nvSpPr>
          <p:cNvPr id="10" name="Rectangle 9">
            <a:hlinkClick r:id="rId8"/>
          </p:cNvPr>
          <p:cNvSpPr/>
          <p:nvPr userDrawn="1"/>
        </p:nvSpPr>
        <p:spPr>
          <a:xfrm>
            <a:off x="7621157" y="4299055"/>
            <a:ext cx="1597087"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ectangle 10">
            <a:hlinkClick r:id="rId9"/>
          </p:cNvPr>
          <p:cNvSpPr/>
          <p:nvPr userDrawn="1"/>
        </p:nvSpPr>
        <p:spPr>
          <a:xfrm>
            <a:off x="6811448" y="4426271"/>
            <a:ext cx="708025" cy="164367"/>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Rectangle 11">
            <a:hlinkClick r:id="rId10"/>
          </p:cNvPr>
          <p:cNvSpPr/>
          <p:nvPr userDrawn="1"/>
        </p:nvSpPr>
        <p:spPr>
          <a:xfrm>
            <a:off x="6531724" y="4661792"/>
            <a:ext cx="1266825"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hlinkClick r:id="rId8"/>
          </p:cNvPr>
          <p:cNvSpPr/>
          <p:nvPr userDrawn="1"/>
        </p:nvSpPr>
        <p:spPr>
          <a:xfrm>
            <a:off x="5192769" y="4443669"/>
            <a:ext cx="77993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3">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4287" name="think-cell Slide" r:id="rId4" imgW="360" imgH="360" progId="">
                  <p:embed/>
                </p:oleObj>
              </mc:Choice>
              <mc:Fallback>
                <p:oleObj name="think-cell Slide" r:id="rId4" imgW="360" imgH="360" progId="">
                  <p:embed/>
                  <p:pic>
                    <p:nvPicPr>
                      <p:cNvPr id="0" name="Picture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Freeform 5"/>
          <p:cNvSpPr>
            <a:spLocks/>
          </p:cNvSpPr>
          <p:nvPr userDrawn="1"/>
        </p:nvSpPr>
        <p:spPr bwMode="auto">
          <a:xfrm>
            <a:off x="-1009947" y="-2656920"/>
            <a:ext cx="8749010"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p>
        </p:txBody>
      </p:sp>
      <p:grpSp>
        <p:nvGrpSpPr>
          <p:cNvPr id="9" name="Group 8"/>
          <p:cNvGrpSpPr/>
          <p:nvPr userDrawn="1"/>
        </p:nvGrpSpPr>
        <p:grpSpPr>
          <a:xfrm>
            <a:off x="4045467" y="2404112"/>
            <a:ext cx="597198"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grpSp>
      <p:sp>
        <p:nvSpPr>
          <p:cNvPr id="14" name="Rectangle 13"/>
          <p:cNvSpPr/>
          <p:nvPr userDrawn="1"/>
        </p:nvSpPr>
        <p:spPr>
          <a:xfrm>
            <a:off x="5310649" y="1215976"/>
            <a:ext cx="4164648"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pPr>
            <a:r>
              <a:rPr lang="en-US" sz="675"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675" dirty="0">
                <a:solidFill>
                  <a:schemeClr val="accent1"/>
                </a:solidFill>
              </a:rPr>
              <a:t>the Collaborative Business Experience™</a:t>
            </a:r>
            <a:r>
              <a:rPr lang="en-US" sz="675" dirty="0">
                <a:solidFill>
                  <a:schemeClr val="tx1"/>
                </a:solidFill>
              </a:rPr>
              <a:t>, and draws on </a:t>
            </a:r>
            <a:r>
              <a:rPr lang="en-US" sz="675" dirty="0">
                <a:solidFill>
                  <a:schemeClr val="accent1"/>
                </a:solidFill>
              </a:rPr>
              <a:t>Rightshore</a:t>
            </a:r>
            <a:r>
              <a:rPr lang="en-US" sz="675" baseline="30000" dirty="0">
                <a:solidFill>
                  <a:schemeClr val="accent1"/>
                </a:solidFill>
              </a:rPr>
              <a:t>®</a:t>
            </a:r>
            <a:r>
              <a:rPr lang="en-US" sz="675" dirty="0">
                <a:solidFill>
                  <a:schemeClr val="tx1"/>
                </a:solidFill>
              </a:rPr>
              <a:t>, its worldwide delivery model.</a:t>
            </a:r>
          </a:p>
        </p:txBody>
      </p:sp>
      <p:sp>
        <p:nvSpPr>
          <p:cNvPr id="15" name="Rectangle 14"/>
          <p:cNvSpPr/>
          <p:nvPr userDrawn="1"/>
        </p:nvSpPr>
        <p:spPr>
          <a:xfrm>
            <a:off x="5310649" y="836712"/>
            <a:ext cx="1803718" cy="192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1500"/>
              </a:lnSpc>
            </a:pPr>
            <a:r>
              <a:rPr lang="en-US" sz="1050" dirty="0">
                <a:solidFill>
                  <a:schemeClr val="accent1"/>
                </a:solidFill>
              </a:rPr>
              <a:t>About Capgemini</a:t>
            </a:r>
          </a:p>
        </p:txBody>
      </p:sp>
      <p:sp>
        <p:nvSpPr>
          <p:cNvPr id="16" name="Rectangle 15"/>
          <p:cNvSpPr/>
          <p:nvPr userDrawn="1"/>
        </p:nvSpPr>
        <p:spPr>
          <a:xfrm>
            <a:off x="5310649" y="2565456"/>
            <a:ext cx="1671638"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900"/>
              </a:lnSpc>
              <a:spcAft>
                <a:spcPts val="450"/>
              </a:spcAft>
            </a:pPr>
            <a:r>
              <a:rPr lang="en-US" sz="675" dirty="0">
                <a:solidFill>
                  <a:schemeClr val="tx1"/>
                </a:solidFill>
              </a:rPr>
              <a:t>Learn more about us at</a:t>
            </a:r>
          </a:p>
          <a:p>
            <a:pPr algn="just">
              <a:lnSpc>
                <a:spcPts val="900"/>
              </a:lnSpc>
            </a:pPr>
            <a:r>
              <a:rPr lang="en-US" sz="105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648713" y="3979258"/>
            <a:ext cx="270721"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960207" y="3979258"/>
            <a:ext cx="270721"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271700" y="3979258"/>
            <a:ext cx="270721"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583193" y="3979258"/>
            <a:ext cx="270721"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337219" y="3979258"/>
            <a:ext cx="270721" cy="333195"/>
          </a:xfrm>
          <a:prstGeom prst="rect">
            <a:avLst/>
          </a:prstGeom>
          <a:noFill/>
        </p:spPr>
      </p:pic>
      <p:sp>
        <p:nvSpPr>
          <p:cNvPr id="23" name="Rectangle 22"/>
          <p:cNvSpPr/>
          <p:nvPr userDrawn="1"/>
        </p:nvSpPr>
        <p:spPr>
          <a:xfrm>
            <a:off x="337219" y="5776848"/>
            <a:ext cx="3411379" cy="433452"/>
          </a:xfrm>
          <a:prstGeom prst="rect">
            <a:avLst/>
          </a:prstGeom>
        </p:spPr>
        <p:txBody>
          <a:bodyPr wrap="square" lIns="0" tIns="0" rIns="0" bIns="0" anchor="b" anchorCtr="0">
            <a:spAutoFit/>
          </a:bodyPr>
          <a:lstStyle/>
          <a:p>
            <a:pPr>
              <a:spcAft>
                <a:spcPts val="450"/>
              </a:spcAft>
            </a:pPr>
            <a:r>
              <a:rPr lang="en-US" sz="600" noProof="0" dirty="0">
                <a:solidFill>
                  <a:schemeClr val="bg1"/>
                </a:solidFill>
                <a:latin typeface="+mn-lt"/>
                <a:cs typeface="Arial"/>
              </a:rPr>
              <a:t>This message contains information that may be privileged or confidential and is the property of the Capgemini Group.</a:t>
            </a:r>
            <a:br>
              <a:rPr lang="en-US" sz="600" noProof="0" dirty="0">
                <a:solidFill>
                  <a:schemeClr val="bg1"/>
                </a:solidFill>
                <a:latin typeface="+mn-lt"/>
                <a:cs typeface="Arial"/>
              </a:rPr>
            </a:br>
            <a:r>
              <a:rPr lang="en-US" sz="600" noProof="0" dirty="0">
                <a:solidFill>
                  <a:schemeClr val="bg1"/>
                </a:solidFill>
                <a:latin typeface="Arial"/>
                <a:cs typeface="Arial"/>
              </a:rPr>
              <a:t>Copyright © 2017 Capgemini. All rights reserved.</a:t>
            </a:r>
          </a:p>
          <a:p>
            <a:pPr marL="0" marR="0" indent="0" defTabSz="718317" rtl="0" eaLnBrk="1" fontAlgn="auto" latinLnBrk="0" hangingPunct="1">
              <a:lnSpc>
                <a:spcPct val="100000"/>
              </a:lnSpc>
              <a:spcBef>
                <a:spcPts val="0"/>
              </a:spcBef>
              <a:spcAft>
                <a:spcPts val="450"/>
              </a:spcAft>
              <a:buClrTx/>
              <a:buSzTx/>
              <a:buFontTx/>
              <a:buNone/>
              <a:tabLst/>
              <a:defRPr/>
            </a:pPr>
            <a:r>
              <a:rPr lang="en-US" sz="600" noProof="0" dirty="0">
                <a:solidFill>
                  <a:schemeClr val="bg1"/>
                </a:solidFill>
                <a:latin typeface="Arial"/>
                <a:cs typeface="Arial"/>
              </a:rPr>
              <a:t>Rightshore</a:t>
            </a:r>
            <a:r>
              <a:rPr lang="en-US" sz="600" baseline="30000" noProof="0" dirty="0">
                <a:solidFill>
                  <a:schemeClr val="bg1"/>
                </a:solidFill>
                <a:latin typeface="Arial"/>
                <a:cs typeface="Arial"/>
              </a:rPr>
              <a:t>®</a:t>
            </a:r>
            <a:r>
              <a:rPr lang="en-US" sz="600" noProof="0" dirty="0">
                <a:solidFill>
                  <a:schemeClr val="bg1"/>
                </a:solidFill>
                <a:latin typeface="Arial"/>
                <a:cs typeface="Arial"/>
              </a:rPr>
              <a:t> is a trademark belonging to Capgemini.</a:t>
            </a:r>
          </a:p>
        </p:txBody>
      </p:sp>
      <p:sp>
        <p:nvSpPr>
          <p:cNvPr id="25" name="Rectangle 24">
            <a:hlinkClick r:id="rId12"/>
          </p:cNvPr>
          <p:cNvSpPr/>
          <p:nvPr userDrawn="1"/>
        </p:nvSpPr>
        <p:spPr>
          <a:xfrm>
            <a:off x="6085546" y="3812094"/>
            <a:ext cx="1898072"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a:hlinkClick r:id="rId13"/>
          </p:cNvPr>
          <p:cNvSpPr/>
          <p:nvPr userDrawn="1"/>
        </p:nvSpPr>
        <p:spPr>
          <a:xfrm>
            <a:off x="8718828" y="3812094"/>
            <a:ext cx="572691"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7" name="Rectangle 26">
            <a:hlinkClick r:id="rId14"/>
          </p:cNvPr>
          <p:cNvSpPr/>
          <p:nvPr userDrawn="1"/>
        </p:nvSpPr>
        <p:spPr>
          <a:xfrm>
            <a:off x="5307450" y="4445641"/>
            <a:ext cx="1504474"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31152" y="4434172"/>
            <a:ext cx="2080260" cy="201012"/>
          </a:xfrm>
          <a:prstGeom prst="rect">
            <a:avLst/>
          </a:prstGeom>
        </p:spPr>
      </p:pic>
    </p:spTree>
    <p:extLst>
      <p:ext uri="{BB962C8B-B14F-4D97-AF65-F5344CB8AC3E}">
        <p14:creationId xmlns:p14="http://schemas.microsoft.com/office/powerpoint/2010/main" val="458249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17"/>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t="7536"/>
          <a:stretch/>
        </p:blipFill>
        <p:spPr bwMode="auto">
          <a:xfrm>
            <a:off x="0" y="-1"/>
            <a:ext cx="9906000" cy="6869651"/>
          </a:xfrm>
          <a:prstGeom prst="rect">
            <a:avLst/>
          </a:prstGeom>
          <a:noFill/>
        </p:spPr>
      </p:pic>
      <p:sp>
        <p:nvSpPr>
          <p:cNvPr id="10" name="Freeform 4"/>
          <p:cNvSpPr>
            <a:spLocks/>
          </p:cNvSpPr>
          <p:nvPr userDrawn="1">
            <p:custDataLst>
              <p:tags r:id="rId2"/>
            </p:custDataLst>
          </p:nvPr>
        </p:nvSpPr>
        <p:spPr bwMode="auto">
          <a:xfrm>
            <a:off x="2" y="30"/>
            <a:ext cx="9905999" cy="1212469"/>
          </a:xfrm>
          <a:custGeom>
            <a:avLst/>
            <a:gdLst>
              <a:gd name="connsiteX0" fmla="*/ 9509 w 10000"/>
              <a:gd name="connsiteY0" fmla="*/ 11189 h 17639"/>
              <a:gd name="connsiteX1" fmla="*/ 972 w 10000"/>
              <a:gd name="connsiteY1" fmla="*/ 11189 h 17639"/>
              <a:gd name="connsiteX2" fmla="*/ 484 w 10000"/>
              <a:gd name="connsiteY2" fmla="*/ 15774 h 17639"/>
              <a:gd name="connsiteX3" fmla="*/ 0 w 10000"/>
              <a:gd name="connsiteY3" fmla="*/ 0 h 17639"/>
              <a:gd name="connsiteX4" fmla="*/ 0 w 10000"/>
              <a:gd name="connsiteY4" fmla="*/ 12115 h 17639"/>
              <a:gd name="connsiteX5" fmla="*/ 484 w 10000"/>
              <a:gd name="connsiteY5" fmla="*/ 16652 h 17639"/>
              <a:gd name="connsiteX6" fmla="*/ 972 w 10000"/>
              <a:gd name="connsiteY6" fmla="*/ 12115 h 17639"/>
              <a:gd name="connsiteX7" fmla="*/ 9509 w 10000"/>
              <a:gd name="connsiteY7" fmla="*/ 12115 h 17639"/>
              <a:gd name="connsiteX8" fmla="*/ 10000 w 10000"/>
              <a:gd name="connsiteY8" fmla="*/ 7579 h 17639"/>
              <a:gd name="connsiteX9" fmla="*/ 10000 w 10000"/>
              <a:gd name="connsiteY9" fmla="*/ 6652 h 17639"/>
              <a:gd name="connsiteX10" fmla="*/ 9509 w 10000"/>
              <a:gd name="connsiteY10" fmla="*/ 11189 h 17639"/>
              <a:gd name="connsiteX0" fmla="*/ 9509 w 10000"/>
              <a:gd name="connsiteY0" fmla="*/ 13054 h 18517"/>
              <a:gd name="connsiteX1" fmla="*/ 972 w 10000"/>
              <a:gd name="connsiteY1" fmla="*/ 13054 h 18517"/>
              <a:gd name="connsiteX2" fmla="*/ 907 w 10000"/>
              <a:gd name="connsiteY2" fmla="*/ 1865 h 18517"/>
              <a:gd name="connsiteX3" fmla="*/ 0 w 10000"/>
              <a:gd name="connsiteY3" fmla="*/ 1865 h 18517"/>
              <a:gd name="connsiteX4" fmla="*/ 0 w 10000"/>
              <a:gd name="connsiteY4" fmla="*/ 13980 h 18517"/>
              <a:gd name="connsiteX5" fmla="*/ 484 w 10000"/>
              <a:gd name="connsiteY5" fmla="*/ 18517 h 18517"/>
              <a:gd name="connsiteX6" fmla="*/ 972 w 10000"/>
              <a:gd name="connsiteY6" fmla="*/ 13980 h 18517"/>
              <a:gd name="connsiteX7" fmla="*/ 9509 w 10000"/>
              <a:gd name="connsiteY7" fmla="*/ 13980 h 18517"/>
              <a:gd name="connsiteX8" fmla="*/ 10000 w 10000"/>
              <a:gd name="connsiteY8" fmla="*/ 9444 h 18517"/>
              <a:gd name="connsiteX9" fmla="*/ 10000 w 10000"/>
              <a:gd name="connsiteY9" fmla="*/ 8517 h 18517"/>
              <a:gd name="connsiteX10" fmla="*/ 9509 w 10000"/>
              <a:gd name="connsiteY10" fmla="*/ 13054 h 18517"/>
              <a:gd name="connsiteX0" fmla="*/ 9509 w 10000"/>
              <a:gd name="connsiteY0" fmla="*/ 11189 h 16652"/>
              <a:gd name="connsiteX1" fmla="*/ 2549 w 10000"/>
              <a:gd name="connsiteY1" fmla="*/ 0 h 16652"/>
              <a:gd name="connsiteX2" fmla="*/ 907 w 10000"/>
              <a:gd name="connsiteY2" fmla="*/ 0 h 16652"/>
              <a:gd name="connsiteX3" fmla="*/ 0 w 10000"/>
              <a:gd name="connsiteY3" fmla="*/ 0 h 16652"/>
              <a:gd name="connsiteX4" fmla="*/ 0 w 10000"/>
              <a:gd name="connsiteY4" fmla="*/ 12115 h 16652"/>
              <a:gd name="connsiteX5" fmla="*/ 484 w 10000"/>
              <a:gd name="connsiteY5" fmla="*/ 16652 h 16652"/>
              <a:gd name="connsiteX6" fmla="*/ 972 w 10000"/>
              <a:gd name="connsiteY6" fmla="*/ 12115 h 16652"/>
              <a:gd name="connsiteX7" fmla="*/ 9509 w 10000"/>
              <a:gd name="connsiteY7" fmla="*/ 12115 h 16652"/>
              <a:gd name="connsiteX8" fmla="*/ 10000 w 10000"/>
              <a:gd name="connsiteY8" fmla="*/ 7579 h 16652"/>
              <a:gd name="connsiteX9" fmla="*/ 10000 w 10000"/>
              <a:gd name="connsiteY9" fmla="*/ 6652 h 16652"/>
              <a:gd name="connsiteX10" fmla="*/ 9509 w 10000"/>
              <a:gd name="connsiteY10" fmla="*/ 11189 h 16652"/>
              <a:gd name="connsiteX0" fmla="*/ 9509 w 10000"/>
              <a:gd name="connsiteY0" fmla="*/ 11189 h 16652"/>
              <a:gd name="connsiteX1" fmla="*/ 2549 w 10000"/>
              <a:gd name="connsiteY1" fmla="*/ 0 h 16652"/>
              <a:gd name="connsiteX2" fmla="*/ 907 w 10000"/>
              <a:gd name="connsiteY2" fmla="*/ 0 h 16652"/>
              <a:gd name="connsiteX3" fmla="*/ 0 w 10000"/>
              <a:gd name="connsiteY3" fmla="*/ 0 h 16652"/>
              <a:gd name="connsiteX4" fmla="*/ 0 w 10000"/>
              <a:gd name="connsiteY4" fmla="*/ 12115 h 16652"/>
              <a:gd name="connsiteX5" fmla="*/ 484 w 10000"/>
              <a:gd name="connsiteY5" fmla="*/ 16652 h 16652"/>
              <a:gd name="connsiteX6" fmla="*/ 972 w 10000"/>
              <a:gd name="connsiteY6" fmla="*/ 12115 h 16652"/>
              <a:gd name="connsiteX7" fmla="*/ 9509 w 10000"/>
              <a:gd name="connsiteY7" fmla="*/ 12115 h 16652"/>
              <a:gd name="connsiteX8" fmla="*/ 10000 w 10000"/>
              <a:gd name="connsiteY8" fmla="*/ 7579 h 16652"/>
              <a:gd name="connsiteX9" fmla="*/ 10000 w 10000"/>
              <a:gd name="connsiteY9" fmla="*/ 0 h 16652"/>
              <a:gd name="connsiteX10" fmla="*/ 9509 w 10000"/>
              <a:gd name="connsiteY10" fmla="*/ 11189 h 16652"/>
              <a:gd name="connsiteX0" fmla="*/ 9221 w 10000"/>
              <a:gd name="connsiteY0" fmla="*/ 0 h 16652"/>
              <a:gd name="connsiteX1" fmla="*/ 2549 w 10000"/>
              <a:gd name="connsiteY1" fmla="*/ 0 h 16652"/>
              <a:gd name="connsiteX2" fmla="*/ 907 w 10000"/>
              <a:gd name="connsiteY2" fmla="*/ 0 h 16652"/>
              <a:gd name="connsiteX3" fmla="*/ 0 w 10000"/>
              <a:gd name="connsiteY3" fmla="*/ 0 h 16652"/>
              <a:gd name="connsiteX4" fmla="*/ 0 w 10000"/>
              <a:gd name="connsiteY4" fmla="*/ 12115 h 16652"/>
              <a:gd name="connsiteX5" fmla="*/ 484 w 10000"/>
              <a:gd name="connsiteY5" fmla="*/ 16652 h 16652"/>
              <a:gd name="connsiteX6" fmla="*/ 972 w 10000"/>
              <a:gd name="connsiteY6" fmla="*/ 12115 h 16652"/>
              <a:gd name="connsiteX7" fmla="*/ 9509 w 10000"/>
              <a:gd name="connsiteY7" fmla="*/ 12115 h 16652"/>
              <a:gd name="connsiteX8" fmla="*/ 10000 w 10000"/>
              <a:gd name="connsiteY8" fmla="*/ 7579 h 16652"/>
              <a:gd name="connsiteX9" fmla="*/ 10000 w 10000"/>
              <a:gd name="connsiteY9" fmla="*/ 0 h 16652"/>
              <a:gd name="connsiteX10" fmla="*/ 9221 w 10000"/>
              <a:gd name="connsiteY10" fmla="*/ 0 h 1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00" h="16652">
                <a:moveTo>
                  <a:pt x="9221" y="0"/>
                </a:moveTo>
                <a:lnTo>
                  <a:pt x="2549" y="0"/>
                </a:lnTo>
                <a:lnTo>
                  <a:pt x="907" y="0"/>
                </a:lnTo>
                <a:lnTo>
                  <a:pt x="0" y="0"/>
                </a:lnTo>
                <a:lnTo>
                  <a:pt x="0" y="12115"/>
                </a:lnTo>
                <a:cubicBezTo>
                  <a:pt x="382" y="12115"/>
                  <a:pt x="484" y="16652"/>
                  <a:pt x="484" y="16652"/>
                </a:cubicBezTo>
                <a:cubicBezTo>
                  <a:pt x="484" y="16652"/>
                  <a:pt x="587" y="12115"/>
                  <a:pt x="972" y="12115"/>
                </a:cubicBezTo>
                <a:lnTo>
                  <a:pt x="9509" y="12115"/>
                </a:lnTo>
                <a:cubicBezTo>
                  <a:pt x="9894" y="12115"/>
                  <a:pt x="10000" y="7579"/>
                  <a:pt x="10000" y="7579"/>
                </a:cubicBezTo>
                <a:lnTo>
                  <a:pt x="10000" y="0"/>
                </a:lnTo>
                <a:lnTo>
                  <a:pt x="9221" y="0"/>
                </a:lnTo>
                <a:close/>
              </a:path>
            </a:pathLst>
          </a:custGeom>
          <a:solidFill>
            <a:schemeClr val="bg1"/>
          </a:solidFill>
          <a:ln w="9525">
            <a:noFill/>
            <a:round/>
            <a:headEnd/>
            <a:tailEnd/>
          </a:ln>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graphicFrame>
        <p:nvGraphicFramePr>
          <p:cNvPr id="4" name="Object 3" hidden="1"/>
          <p:cNvGraphicFramePr>
            <a:graphicFrameLocks noChangeAspect="1"/>
          </p:cNvGraphicFramePr>
          <p:nvPr>
            <p:custDataLst>
              <p:tags r:id="rId3"/>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638036" name="think-cell Slide" r:id="rId9" imgW="360" imgH="360" progId="">
                  <p:embed/>
                </p:oleObj>
              </mc:Choice>
              <mc:Fallback>
                <p:oleObj name="think-cell Slide" r:id="rId9" imgW="360" imgH="360" progId="">
                  <p:embed/>
                  <p:pic>
                    <p:nvPicPr>
                      <p:cNvPr id="0" name="Picture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4"/>
            </p:custDataLst>
          </p:nvPr>
        </p:nvSpPr>
        <p:spPr/>
        <p:txBody>
          <a:bodyPr/>
          <a:lstStyle>
            <a:lvl1pPr>
              <a:defRPr>
                <a:solidFill>
                  <a:schemeClr val="accent2"/>
                </a:solidFill>
              </a:defRPr>
            </a:lvl1pPr>
          </a:lstStyle>
          <a:p>
            <a:r>
              <a:rPr lang="en-US" noProof="0" dirty="0" smtClean="0"/>
              <a:t>Click to edit Master title style</a:t>
            </a:r>
            <a:endParaRPr lang="en-US" dirty="0"/>
          </a:p>
        </p:txBody>
      </p:sp>
      <p:sp>
        <p:nvSpPr>
          <p:cNvPr id="13" name="Freeform 4"/>
          <p:cNvSpPr>
            <a:spLocks/>
          </p:cNvSpPr>
          <p:nvPr userDrawn="1">
            <p:custDataLst>
              <p:tags r:id="rId5"/>
            </p:custDataLst>
          </p:nvPr>
        </p:nvSpPr>
        <p:spPr bwMode="auto">
          <a:xfrm>
            <a:off x="2" y="551875"/>
            <a:ext cx="9905999" cy="660625"/>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2"/>
            </a:solidFill>
            <a:round/>
            <a:headEnd/>
            <a:tailEnd/>
          </a:ln>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cxnSp>
        <p:nvCxnSpPr>
          <p:cNvPr id="14" name="Straight Connector 5"/>
          <p:cNvCxnSpPr/>
          <p:nvPr userDrawn="1">
            <p:custDataLst>
              <p:tags r:id="rId6"/>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0"/>
          </p:nvPr>
        </p:nvSpPr>
        <p:spPr>
          <a:xfrm>
            <a:off x="4988689" y="1330324"/>
            <a:ext cx="4575998" cy="4937125"/>
          </a:xfrm>
        </p:spPr>
        <p:txBody>
          <a:bodyPr/>
          <a:lstStyle>
            <a:lvl1pPr>
              <a:buClr>
                <a:schemeClr val="accent2">
                  <a:lumMod val="60000"/>
                  <a:lumOff val="40000"/>
                </a:schemeClr>
              </a:buClr>
              <a:defRPr>
                <a:solidFill>
                  <a:schemeClr val="accent2">
                    <a:lumMod val="60000"/>
                    <a:lumOff val="40000"/>
                  </a:schemeClr>
                </a:solidFill>
              </a:defRPr>
            </a:lvl1pPr>
            <a:lvl2pPr>
              <a:buClr>
                <a:schemeClr val="accent2">
                  <a:lumMod val="60000"/>
                  <a:lumOff val="40000"/>
                </a:schemeClr>
              </a:buClr>
              <a:defRPr>
                <a:solidFill>
                  <a:schemeClr val="accent2">
                    <a:lumMod val="60000"/>
                    <a:lumOff val="40000"/>
                  </a:schemeClr>
                </a:solidFill>
              </a:defRPr>
            </a:lvl2pPr>
            <a:lvl3pPr>
              <a:buClr>
                <a:schemeClr val="accent2">
                  <a:lumMod val="60000"/>
                  <a:lumOff val="40000"/>
                </a:schemeClr>
              </a:buClr>
              <a:defRPr>
                <a:solidFill>
                  <a:schemeClr val="accent2">
                    <a:lumMod val="60000"/>
                    <a:lumOff val="40000"/>
                  </a:schemeClr>
                </a:solidFill>
              </a:defRPr>
            </a:lvl3pPr>
            <a:lvl4pPr>
              <a:buClr>
                <a:schemeClr val="accent2">
                  <a:lumMod val="60000"/>
                  <a:lumOff val="40000"/>
                </a:schemeClr>
              </a:buClr>
              <a:defRPr>
                <a:solidFill>
                  <a:schemeClr val="accent2">
                    <a:lumMod val="60000"/>
                    <a:lumOff val="40000"/>
                  </a:schemeClr>
                </a:solidFill>
              </a:defRPr>
            </a:lvl4pPr>
          </a:lstStyle>
          <a:p>
            <a:pPr lvl="0"/>
            <a:r>
              <a:rPr lang="pl-PL" smtClean="0"/>
              <a:t>Click to edit Master text styles</a:t>
            </a:r>
          </a:p>
          <a:p>
            <a:pPr lvl="1"/>
            <a:r>
              <a:rPr lang="pl-PL" smtClean="0"/>
              <a:t>Second level</a:t>
            </a:r>
          </a:p>
          <a:p>
            <a:pPr lvl="2"/>
            <a:r>
              <a:rPr lang="pl-PL" smtClean="0"/>
              <a:t>Third level</a:t>
            </a:r>
          </a:p>
          <a:p>
            <a:pPr lvl="3"/>
            <a:r>
              <a:rPr lang="pl-PL" smtClean="0"/>
              <a:t>Fourth level</a:t>
            </a: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8879" name="think-cell Slide" r:id="rId5" imgW="360" imgH="360" progId="">
                  <p:embed/>
                </p:oleObj>
              </mc:Choice>
              <mc:Fallback>
                <p:oleObj name="think-cell Slide" r:id="rId5" imgW="360" imgH="360" progId="">
                  <p:embed/>
                  <p:pic>
                    <p:nvPicPr>
                      <p:cNvPr id="0" name="Picture 4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solidFill>
                  <a:schemeClr val="bg2">
                    <a:lumMod val="75000"/>
                  </a:schemeClr>
                </a:solidFill>
              </a:defRPr>
            </a:lvl1pPr>
          </a:lstStyle>
          <a:p>
            <a:r>
              <a:rPr lang="en-US" noProof="0" dirty="0" smtClean="0"/>
              <a:t>Click to edit Master title style</a:t>
            </a:r>
            <a:endParaRPr lang="en-US" dirty="0"/>
          </a:p>
        </p:txBody>
      </p:sp>
      <p:sp>
        <p:nvSpPr>
          <p:cNvPr id="6" name="Text Placeholder 5"/>
          <p:cNvSpPr>
            <a:spLocks noGrp="1"/>
          </p:cNvSpPr>
          <p:nvPr>
            <p:ph type="body" sz="quarter" idx="10"/>
          </p:nvPr>
        </p:nvSpPr>
        <p:spPr>
          <a:xfrm>
            <a:off x="344488" y="1330324"/>
            <a:ext cx="9220200" cy="4937125"/>
          </a:xfrm>
        </p:spPr>
        <p:txBody>
          <a:bodyPr/>
          <a:lstStyle/>
          <a:p>
            <a:pPr lvl="0"/>
            <a:r>
              <a:rPr lang="pl-PL" smtClean="0"/>
              <a:t>Click to edit Master text styles</a:t>
            </a:r>
          </a:p>
          <a:p>
            <a:pPr lvl="1"/>
            <a:r>
              <a:rPr lang="pl-PL" smtClean="0"/>
              <a:t>Second level</a:t>
            </a:r>
          </a:p>
          <a:p>
            <a:pPr lvl="2"/>
            <a:r>
              <a:rPr lang="pl-PL" smtClean="0"/>
              <a:t>Third level</a:t>
            </a:r>
          </a:p>
          <a:p>
            <a:pPr lvl="3"/>
            <a:r>
              <a:rPr lang="pl-PL" smtClean="0"/>
              <a:t>Fourth level</a:t>
            </a: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119903" name="think-cell Slide" r:id="rId7" imgW="360" imgH="360" progId="">
                  <p:embed/>
                </p:oleObj>
              </mc:Choice>
              <mc:Fallback>
                <p:oleObj name="think-cell Slide" r:id="rId7" imgW="360" imgH="360" progId="">
                  <p:embed/>
                  <p:pic>
                    <p:nvPicPr>
                      <p:cNvPr id="0"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lvl1pPr>
              <a:defRPr>
                <a:solidFill>
                  <a:schemeClr val="bg2">
                    <a:lumMod val="75000"/>
                  </a:schemeClr>
                </a:solidFill>
              </a:defRPr>
            </a:lvl1pPr>
          </a:lstStyle>
          <a:p>
            <a:r>
              <a:rPr lang="pl-PL" noProof="0" smtClean="0"/>
              <a:t>Click to edit Master title style</a:t>
            </a:r>
            <a:endParaRPr lang="en-US" dirty="0"/>
          </a:p>
        </p:txBody>
      </p:sp>
      <p:sp>
        <p:nvSpPr>
          <p:cNvPr id="3" name="Content Placeholder 2"/>
          <p:cNvSpPr>
            <a:spLocks noGrp="1"/>
          </p:cNvSpPr>
          <p:nvPr>
            <p:ph idx="1"/>
            <p:custDataLst>
              <p:tags r:id="rId4"/>
            </p:custDataLst>
          </p:nvPr>
        </p:nvSpPr>
        <p:spPr>
          <a:xfrm>
            <a:off x="341313" y="1879830"/>
            <a:ext cx="9223376" cy="4387620"/>
          </a:xfrm>
        </p:spPr>
        <p:txBody>
          <a:bodyPr/>
          <a:lstStyle>
            <a:lvl1pPr>
              <a:buClr>
                <a:schemeClr val="accent2"/>
              </a:buClr>
              <a:defRPr b="0"/>
            </a:lvl1pPr>
            <a:lvl2pPr marL="457200" indent="-223838">
              <a:defRPr/>
            </a:lvl2pPr>
            <a:lvl3pPr>
              <a:defRPr/>
            </a:lvl3pPr>
          </a:lstStyle>
          <a:p>
            <a:pPr lvl="0"/>
            <a:r>
              <a:rPr lang="pl-PL" noProof="0" smtClean="0"/>
              <a:t>Click to edit Master text styles</a:t>
            </a:r>
          </a:p>
          <a:p>
            <a:pPr lvl="1"/>
            <a:r>
              <a:rPr lang="pl-PL" noProof="0" smtClean="0"/>
              <a:t>Second level</a:t>
            </a:r>
          </a:p>
          <a:p>
            <a:pPr lvl="2"/>
            <a:r>
              <a:rPr lang="pl-PL" noProof="0" smtClean="0"/>
              <a:t>Third level</a:t>
            </a:r>
          </a:p>
          <a:p>
            <a:pPr lvl="3"/>
            <a:r>
              <a:rPr lang="pl-PL" noProof="0" smtClean="0"/>
              <a:t>Fourth level</a:t>
            </a:r>
          </a:p>
        </p:txBody>
      </p:sp>
      <p:sp>
        <p:nvSpPr>
          <p:cNvPr id="8" name="Espace réservé du texte 7"/>
          <p:cNvSpPr>
            <a:spLocks noGrp="1"/>
          </p:cNvSpPr>
          <p:nvPr>
            <p:ph type="body" sz="quarter" idx="11"/>
            <p:custDataLst>
              <p:tags r:id="rId5"/>
            </p:custDataLst>
          </p:nvPr>
        </p:nvSpPr>
        <p:spPr>
          <a:xfrm>
            <a:off x="341313" y="1330325"/>
            <a:ext cx="9223376" cy="548640"/>
          </a:xfrm>
        </p:spPr>
        <p:txBody>
          <a:bodyPr/>
          <a:lstStyle>
            <a:lvl1pPr marL="0" indent="0">
              <a:buNone/>
              <a:defRPr sz="2000" b="1">
                <a:solidFill>
                  <a:schemeClr val="accent2"/>
                </a:solidFill>
              </a:defRPr>
            </a:lvl1pPr>
          </a:lstStyle>
          <a:p>
            <a:pPr lvl="0"/>
            <a:r>
              <a:rPr lang="pl-PL" smtClean="0"/>
              <a:t>Click to edit Master text styles</a:t>
            </a: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998" name="think-cell Slide" r:id="rId7" imgW="360" imgH="360" progId="">
                  <p:embed/>
                </p:oleObj>
              </mc:Choice>
              <mc:Fallback>
                <p:oleObj name="think-cell Slide" r:id="rId7" imgW="360" imgH="360" progId="">
                  <p:embed/>
                  <p:pic>
                    <p:nvPicPr>
                      <p:cNvPr id="0" name="Picture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solidFill>
                  <a:schemeClr val="bg2">
                    <a:lumMod val="75000"/>
                  </a:schemeClr>
                </a:solidFill>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4"/>
            </p:custDataLst>
          </p:nvPr>
        </p:nvSpPr>
        <p:spPr>
          <a:xfrm>
            <a:off x="341313" y="1330325"/>
            <a:ext cx="4487862" cy="4937125"/>
          </a:xfrm>
        </p:spPr>
        <p:txBody>
          <a:bodyPr/>
          <a:lstStyle>
            <a:lvl1pPr>
              <a:buClr>
                <a:schemeClr val="accent2"/>
              </a:buClr>
              <a:defRPr/>
            </a:lvl1pPr>
            <a:lvl2pPr marL="457200" indent="-228600">
              <a:defRPr/>
            </a:lvl2pPr>
            <a:lvl3pPr marL="685800" indent="-228600">
              <a:defRPr/>
            </a:lvl3pPr>
            <a:lvl4pPr>
              <a:defRPr/>
            </a:lvl4pPr>
          </a:lstStyle>
          <a:p>
            <a:pPr lvl="0"/>
            <a:r>
              <a:rPr lang="pl-PL" noProof="0" smtClean="0"/>
              <a:t>Click to edit Master text styles</a:t>
            </a:r>
          </a:p>
          <a:p>
            <a:pPr lvl="1"/>
            <a:r>
              <a:rPr lang="pl-PL" noProof="0" smtClean="0"/>
              <a:t>Second level</a:t>
            </a:r>
          </a:p>
          <a:p>
            <a:pPr lvl="2"/>
            <a:r>
              <a:rPr lang="pl-PL" noProof="0" smtClean="0"/>
              <a:t>Third level</a:t>
            </a:r>
          </a:p>
          <a:p>
            <a:pPr lvl="3"/>
            <a:r>
              <a:rPr lang="pl-PL" noProof="0" smtClean="0"/>
              <a:t>Fourth level</a:t>
            </a:r>
          </a:p>
        </p:txBody>
      </p:sp>
      <p:sp>
        <p:nvSpPr>
          <p:cNvPr id="6" name="Espace réservé du contenu 5"/>
          <p:cNvSpPr>
            <a:spLocks noGrp="1"/>
          </p:cNvSpPr>
          <p:nvPr>
            <p:ph sz="quarter" idx="11"/>
            <p:custDataLst>
              <p:tags r:id="rId5"/>
            </p:custDataLst>
          </p:nvPr>
        </p:nvSpPr>
        <p:spPr>
          <a:xfrm>
            <a:off x="5076825" y="1330325"/>
            <a:ext cx="4487863" cy="4937125"/>
          </a:xfrm>
        </p:spPr>
        <p:txBody>
          <a:bodyPr/>
          <a:lstStyle>
            <a:lvl1pPr>
              <a:buClr>
                <a:schemeClr val="accent2"/>
              </a:buClr>
              <a:defRPr/>
            </a:lvl1pPr>
            <a:lvl2pPr marL="457200" indent="-228600">
              <a:defRPr/>
            </a:lvl2pPr>
            <a:lvl3pPr>
              <a:defRPr/>
            </a:lvl3pPr>
            <a:lvl4pPr>
              <a:defRPr/>
            </a:lvl4pPr>
          </a:lstStyle>
          <a:p>
            <a:pPr lvl="0"/>
            <a:r>
              <a:rPr lang="pl-PL" noProof="0" smtClean="0"/>
              <a:t>Click to edit Master text styles</a:t>
            </a:r>
          </a:p>
          <a:p>
            <a:pPr lvl="1"/>
            <a:r>
              <a:rPr lang="pl-PL" noProof="0" smtClean="0"/>
              <a:t>Second level</a:t>
            </a:r>
          </a:p>
          <a:p>
            <a:pPr lvl="2"/>
            <a:r>
              <a:rPr lang="pl-PL" noProof="0" smtClean="0"/>
              <a:t>Third level</a:t>
            </a:r>
          </a:p>
          <a:p>
            <a:pPr lvl="3"/>
            <a:r>
              <a:rPr lang="pl-PL" noProof="0" smtClean="0"/>
              <a:t>Fourth level</a:t>
            </a: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2974" name="think-cell Slide" r:id="rId9" imgW="360" imgH="360" progId="">
                  <p:embed/>
                </p:oleObj>
              </mc:Choice>
              <mc:Fallback>
                <p:oleObj name="think-cell Slide" r:id="rId9" imgW="360" imgH="360" progId="">
                  <p:embed/>
                  <p:pic>
                    <p:nvPicPr>
                      <p:cNvPr id="0" name="Picture 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p:custDataLst>
              <p:tags r:id="rId4"/>
            </p:custDataLst>
          </p:nvPr>
        </p:nvSpPr>
        <p:spPr>
          <a:xfrm>
            <a:off x="341313" y="1877056"/>
            <a:ext cx="4487862" cy="4390394"/>
          </a:xfrm>
        </p:spPr>
        <p:txBody>
          <a:bodyPr/>
          <a:lstStyle>
            <a:lvl1pPr>
              <a:buClr>
                <a:schemeClr val="accent2"/>
              </a:buClr>
              <a:defRPr sz="2000"/>
            </a:lvl1pPr>
            <a:lvl2pPr>
              <a:defRPr sz="1800"/>
            </a:lvl2pPr>
            <a:lvl3pPr>
              <a:defRPr sz="1600"/>
            </a:lvl3pPr>
            <a:lvl4pPr>
              <a:defRPr sz="1400"/>
            </a:lvl4pPr>
          </a:lstStyle>
          <a:p>
            <a:pPr lvl="0"/>
            <a:r>
              <a:rPr lang="pl-PL" noProof="0" smtClean="0"/>
              <a:t>Click to edit Master text styles</a:t>
            </a:r>
          </a:p>
          <a:p>
            <a:pPr lvl="1"/>
            <a:r>
              <a:rPr lang="pl-PL" noProof="0" smtClean="0"/>
              <a:t>Second level</a:t>
            </a:r>
          </a:p>
          <a:p>
            <a:pPr lvl="2"/>
            <a:r>
              <a:rPr lang="pl-PL" noProof="0" smtClean="0"/>
              <a:t>Third level</a:t>
            </a:r>
          </a:p>
          <a:p>
            <a:pPr lvl="3"/>
            <a:r>
              <a:rPr lang="pl-PL" noProof="0" smtClean="0"/>
              <a:t>Fourth level</a:t>
            </a:r>
          </a:p>
        </p:txBody>
      </p:sp>
      <p:sp>
        <p:nvSpPr>
          <p:cNvPr id="6" name="Espace réservé du contenu 5"/>
          <p:cNvSpPr>
            <a:spLocks noGrp="1"/>
          </p:cNvSpPr>
          <p:nvPr>
            <p:ph sz="quarter" idx="11"/>
            <p:custDataLst>
              <p:tags r:id="rId5"/>
            </p:custDataLst>
          </p:nvPr>
        </p:nvSpPr>
        <p:spPr>
          <a:xfrm>
            <a:off x="5076825" y="1877056"/>
            <a:ext cx="4487863" cy="4390394"/>
          </a:xfrm>
        </p:spPr>
        <p:txBody>
          <a:bodyPr/>
          <a:lstStyle>
            <a:lvl1pPr>
              <a:buClr>
                <a:schemeClr val="accent2"/>
              </a:buClr>
              <a:defRPr sz="2000"/>
            </a:lvl1pPr>
            <a:lvl2pPr>
              <a:defRPr sz="1800"/>
            </a:lvl2pPr>
            <a:lvl3pPr>
              <a:defRPr sz="1600"/>
            </a:lvl3pPr>
            <a:lvl4pPr>
              <a:defRPr sz="1300"/>
            </a:lvl4pPr>
          </a:lstStyle>
          <a:p>
            <a:pPr lvl="0"/>
            <a:r>
              <a:rPr lang="pl-PL" noProof="0" smtClean="0"/>
              <a:t>Click to edit Master text styles</a:t>
            </a:r>
          </a:p>
          <a:p>
            <a:pPr lvl="1"/>
            <a:r>
              <a:rPr lang="pl-PL" noProof="0" smtClean="0"/>
              <a:t>Second level</a:t>
            </a:r>
          </a:p>
          <a:p>
            <a:pPr lvl="2"/>
            <a:r>
              <a:rPr lang="pl-PL" noProof="0" smtClean="0"/>
              <a:t>Third level</a:t>
            </a:r>
          </a:p>
          <a:p>
            <a:pPr lvl="3"/>
            <a:r>
              <a:rPr lang="pl-PL" noProof="0" smtClean="0"/>
              <a:t>Fourth level</a:t>
            </a:r>
          </a:p>
        </p:txBody>
      </p:sp>
      <p:sp>
        <p:nvSpPr>
          <p:cNvPr id="7" name="Espace réservé du texte 6"/>
          <p:cNvSpPr>
            <a:spLocks noGrp="1"/>
          </p:cNvSpPr>
          <p:nvPr>
            <p:ph type="body" sz="quarter" idx="12" hasCustomPrompt="1"/>
            <p:custDataLst>
              <p:tags r:id="rId6"/>
            </p:custDataLst>
          </p:nvPr>
        </p:nvSpPr>
        <p:spPr>
          <a:xfrm>
            <a:off x="341313" y="1330325"/>
            <a:ext cx="4487862" cy="548640"/>
          </a:xfrm>
        </p:spPr>
        <p:txBody>
          <a:bodyPr vert="horz" lIns="0" tIns="0" rIns="0" bIns="0" rtlCol="0">
            <a:noAutofit/>
          </a:bodyPr>
          <a:lstStyle>
            <a:lvl1pPr algn="l">
              <a:buNone/>
              <a:defRPr lang="en-US" sz="2000" b="1" kern="1200" noProof="0" dirty="0" smtClean="0">
                <a:solidFill>
                  <a:schemeClr val="accent2"/>
                </a:solidFill>
                <a:latin typeface="+mn-lt"/>
                <a:ea typeface="+mn-ea"/>
                <a:cs typeface="+mn-cs"/>
              </a:defRPr>
            </a:lvl1pPr>
            <a:lvl5pPr>
              <a:buNone/>
              <a:defRPr/>
            </a:lvl5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76825" y="1330325"/>
            <a:ext cx="4487863" cy="548640"/>
          </a:xfrm>
        </p:spPr>
        <p:txBody>
          <a:bodyPr vert="horz" lIns="0" tIns="0" rIns="0" bIns="0" rtlCol="0">
            <a:noAutofit/>
          </a:bodyPr>
          <a:lstStyle>
            <a:lvl1pPr algn="l">
              <a:buNone/>
              <a:defRPr lang="en-US" sz="2000" b="1" kern="1200" noProof="0" dirty="0" smtClean="0">
                <a:solidFill>
                  <a:schemeClr val="accent2"/>
                </a:solidFill>
                <a:latin typeface="+mn-lt"/>
                <a:ea typeface="+mn-ea"/>
                <a:cs typeface="+mn-cs"/>
              </a:defRPr>
            </a:lvl1pPr>
          </a:lstStyle>
          <a:p>
            <a:pPr marL="0" lvl="0" indent="0" algn="l" defTabSz="914342" rtl="0" eaLnBrk="1" latinLnBrk="0" hangingPunct="1">
              <a:spcBef>
                <a:spcPts val="0"/>
              </a:spcBef>
              <a:spcAft>
                <a:spcPts val="600"/>
              </a:spcAft>
              <a:buClr>
                <a:schemeClr val="accent5"/>
              </a:buClr>
              <a:buFont typeface="Wingdings" pitchFamily="2" charset="2"/>
              <a:buNone/>
            </a:pPr>
            <a:r>
              <a:rPr lang="en-US" noProof="0" dirty="0" smtClean="0"/>
              <a:t>Click to edit Master text style</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1950" name="think-cell Slide" r:id="rId5" imgW="360" imgH="360" progId="">
                  <p:embed/>
                </p:oleObj>
              </mc:Choice>
              <mc:Fallback>
                <p:oleObj name="think-cell Slide" r:id="rId5" imgW="360" imgH="360" progId="">
                  <p:embed/>
                  <p:pic>
                    <p:nvPicPr>
                      <p:cNvPr id="0" name="Picture 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0" y="0"/>
          <a:ext cx="147061" cy="143985"/>
        </p:xfrm>
        <a:graphic>
          <a:graphicData uri="http://schemas.openxmlformats.org/presentationml/2006/ole">
            <mc:AlternateContent xmlns:mc="http://schemas.openxmlformats.org/markup-compatibility/2006">
              <mc:Choice xmlns:v="urn:schemas-microsoft-com:vml" Requires="v">
                <p:oleObj spid="_x0000_s76894" name="think-cell Slide" r:id="rId4" imgW="360" imgH="360" progId="">
                  <p:embed/>
                </p:oleObj>
              </mc:Choice>
              <mc:Fallback>
                <p:oleObj name="think-cell Slide" r:id="rId4" imgW="360" imgH="360" progId="">
                  <p:embed/>
                  <p:pic>
                    <p:nvPicPr>
                      <p:cNvPr id="0" name="Picture 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ver2">
    <p:spTree>
      <p:nvGrpSpPr>
        <p:cNvPr id="1" name=""/>
        <p:cNvGrpSpPr/>
        <p:nvPr/>
      </p:nvGrpSpPr>
      <p:grpSpPr>
        <a:xfrm>
          <a:off x="0" y="0"/>
          <a:ext cx="0" cy="0"/>
          <a:chOff x="0" y="0"/>
          <a:chExt cx="0" cy="0"/>
        </a:xfrm>
      </p:grpSpPr>
      <p:sp>
        <p:nvSpPr>
          <p:cNvPr id="4" name="Rectangle 3"/>
          <p:cNvSpPr/>
          <p:nvPr/>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Graphic 17">
            <a:extLst>
              <a:ext uri="{FF2B5EF4-FFF2-40B4-BE49-F238E27FC236}">
                <a16:creationId xmlns:a16="http://schemas.microsoft.com/office/drawing/2014/main" xmlns="" id="{829BBBD1-ECF6-4131-A3B0-11EFC39DB482}"/>
              </a:ext>
            </a:extLst>
          </p:cNvPr>
          <p:cNvPicPr>
            <a:picLocks noChangeAspect="1"/>
          </p:cNvPicPr>
          <p:nvPr/>
        </p:nvPicPr>
        <p:blipFill rotWithShape="1">
          <a:blip r:embed="rId2" cstate="print">
            <a:extLst>
              <a:ext uri="{96DAC541-7B7A-43D3-8B79-37D633B846F1}">
                <asvg:svgBlip xmlns:asvg="http://schemas.microsoft.com/office/drawing/2016/SVG/main" xmlns="" r:embed="rId3"/>
              </a:ext>
            </a:extLst>
          </a:blip>
          <a:srcRect t="1" b="46599"/>
          <a:stretch/>
        </p:blipFill>
        <p:spPr>
          <a:xfrm flipH="1">
            <a:off x="3066144" y="1844825"/>
            <a:ext cx="6839858" cy="5013176"/>
          </a:xfrm>
          <a:prstGeom prst="rect">
            <a:avLst/>
          </a:prstGeom>
        </p:spPr>
      </p:pic>
      <p:pic>
        <p:nvPicPr>
          <p:cNvPr id="5" name="Graphic 9">
            <a:extLst>
              <a:ext uri="{FF2B5EF4-FFF2-40B4-BE49-F238E27FC236}">
                <a16:creationId xmlns:a16="http://schemas.microsoft.com/office/drawing/2014/main" xmlns="" id="{C3D2EC56-D17C-4A75-8178-C69397BC7353}"/>
              </a:ext>
            </a:extLst>
          </p:cNvPr>
          <p:cNvPicPr>
            <a:picLocks noChangeAspect="1"/>
          </p:cNvPicPr>
          <p:nvPr/>
        </p:nvPicPr>
        <p:blipFill>
          <a:blip r:embed="rId4" cstate="print">
            <a:extLst>
              <a:ext uri="{96DAC541-7B7A-43D3-8B79-37D633B846F1}">
                <asvg:svgBlip xmlns:asvg="http://schemas.microsoft.com/office/drawing/2016/SVG/main" xmlns="" r:embed="rId5"/>
              </a:ext>
            </a:extLst>
          </a:blip>
          <a:stretch>
            <a:fillRect/>
          </a:stretch>
        </p:blipFill>
        <p:spPr>
          <a:xfrm>
            <a:off x="331490" y="404816"/>
            <a:ext cx="1857375" cy="510013"/>
          </a:xfrm>
          <a:prstGeom prst="rect">
            <a:avLst/>
          </a:prstGeom>
        </p:spPr>
      </p:pic>
      <p:sp>
        <p:nvSpPr>
          <p:cNvPr id="14" name="Text Placeholder 13">
            <a:extLst>
              <a:ext uri="{FF2B5EF4-FFF2-40B4-BE49-F238E27FC236}">
                <a16:creationId xmlns:a16="http://schemas.microsoft.com/office/drawing/2014/main" xmlns="" id="{4252348C-45B4-48E3-B74B-8E834575C8AA}"/>
              </a:ext>
            </a:extLst>
          </p:cNvPr>
          <p:cNvSpPr>
            <a:spLocks noGrp="1"/>
          </p:cNvSpPr>
          <p:nvPr>
            <p:ph type="body" sz="quarter" idx="10" hasCustomPrompt="1"/>
          </p:nvPr>
        </p:nvSpPr>
        <p:spPr>
          <a:xfrm>
            <a:off x="5187026" y="4157668"/>
            <a:ext cx="4387485" cy="1079500"/>
          </a:xfrm>
        </p:spPr>
        <p:txBody>
          <a:bodyPr anchor="b">
            <a:normAutofit/>
          </a:bodyPr>
          <a:lstStyle>
            <a:lvl1pPr algn="r">
              <a:lnSpc>
                <a:spcPts val="2250"/>
              </a:lnSpc>
              <a:defRPr sz="195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xmlns="" id="{97620309-84FF-4D53-AD39-936B55216B4B}"/>
              </a:ext>
            </a:extLst>
          </p:cNvPr>
          <p:cNvSpPr>
            <a:spLocks noGrp="1"/>
          </p:cNvSpPr>
          <p:nvPr>
            <p:ph type="body" sz="quarter" idx="11" hasCustomPrompt="1"/>
          </p:nvPr>
        </p:nvSpPr>
        <p:spPr>
          <a:xfrm>
            <a:off x="5185921" y="5381481"/>
            <a:ext cx="4388590" cy="1079500"/>
          </a:xfrm>
        </p:spPr>
        <p:txBody>
          <a:bodyPr anchor="t">
            <a:normAutofit/>
          </a:bodyPr>
          <a:lstStyle>
            <a:lvl1pPr marL="0" algn="r">
              <a:lnSpc>
                <a:spcPts val="1650"/>
              </a:lnSpc>
              <a:defRPr sz="135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9223398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18" Type="http://schemas.openxmlformats.org/officeDocument/2006/relationships/tags" Target="../tags/tag8.xml"/><Relationship Id="rId3" Type="http://schemas.openxmlformats.org/officeDocument/2006/relationships/slideLayout" Target="../slideLayouts/slideLayout3.xml"/><Relationship Id="rId21"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tags" Target="../tags/tag7.xml"/><Relationship Id="rId2" Type="http://schemas.openxmlformats.org/officeDocument/2006/relationships/slideLayout" Target="../slideLayouts/slideLayout2.xml"/><Relationship Id="rId16" Type="http://schemas.openxmlformats.org/officeDocument/2006/relationships/tags" Target="../tags/tag6.xml"/><Relationship Id="rId20" Type="http://schemas.openxmlformats.org/officeDocument/2006/relationships/tags" Target="../tags/tag1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tags" Target="../tags/tag5.xml"/><Relationship Id="rId23" Type="http://schemas.openxmlformats.org/officeDocument/2006/relationships/image" Target="../media/image2.png"/><Relationship Id="rId10" Type="http://schemas.openxmlformats.org/officeDocument/2006/relationships/theme" Target="../theme/theme1.xml"/><Relationship Id="rId19" Type="http://schemas.openxmlformats.org/officeDocument/2006/relationships/tags" Target="../tags/tag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image" Target="../media/image4.png"/><Relationship Id="rId26" Type="http://schemas.openxmlformats.org/officeDocument/2006/relationships/hyperlink" Target="http://www.youtube.com/capgemini" TargetMode="External"/><Relationship Id="rId3" Type="http://schemas.openxmlformats.org/officeDocument/2006/relationships/slideLayout" Target="../slideLayouts/slideLayout12.xml"/><Relationship Id="rId21" Type="http://schemas.openxmlformats.org/officeDocument/2006/relationships/image" Target="../media/image8.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image" Target="../media/image1.emf"/><Relationship Id="rId25" Type="http://schemas.openxmlformats.org/officeDocument/2006/relationships/image" Target="../media/image10.png"/><Relationship Id="rId2" Type="http://schemas.openxmlformats.org/officeDocument/2006/relationships/slideLayout" Target="../slideLayouts/slideLayout11.xml"/><Relationship Id="rId16" Type="http://schemas.openxmlformats.org/officeDocument/2006/relationships/oleObject" Target="../embeddings/oleObject10.bin"/><Relationship Id="rId20" Type="http://schemas.openxmlformats.org/officeDocument/2006/relationships/hyperlink" Target="http://www.facebook.com/Capgemini" TargetMode="External"/><Relationship Id="rId29" Type="http://schemas.openxmlformats.org/officeDocument/2006/relationships/image" Target="../media/image12.gif"/><Relationship Id="rId1" Type="http://schemas.openxmlformats.org/officeDocument/2006/relationships/slideLayout" Target="../slideLayouts/slideLayout10.xml"/><Relationship Id="rId6" Type="http://schemas.openxmlformats.org/officeDocument/2006/relationships/vmlDrawing" Target="../drawings/vmlDrawing10.vml"/><Relationship Id="rId11" Type="http://schemas.openxmlformats.org/officeDocument/2006/relationships/tags" Target="../tags/tag43.xml"/><Relationship Id="rId24" Type="http://schemas.openxmlformats.org/officeDocument/2006/relationships/hyperlink" Target="http://www.twitter.com/capgemini" TargetMode="External"/><Relationship Id="rId5" Type="http://schemas.openxmlformats.org/officeDocument/2006/relationships/theme" Target="../theme/theme2.xml"/><Relationship Id="rId15" Type="http://schemas.openxmlformats.org/officeDocument/2006/relationships/tags" Target="../tags/tag47.xml"/><Relationship Id="rId23" Type="http://schemas.openxmlformats.org/officeDocument/2006/relationships/image" Target="../media/image9.png"/><Relationship Id="rId28" Type="http://schemas.openxmlformats.org/officeDocument/2006/relationships/hyperlink" Target="http://www.slideshare.net/capgemini" TargetMode="External"/><Relationship Id="rId10" Type="http://schemas.openxmlformats.org/officeDocument/2006/relationships/tags" Target="../tags/tag42.xml"/><Relationship Id="rId19" Type="http://schemas.openxmlformats.org/officeDocument/2006/relationships/hyperlink" Target="http://www.capgemini.com/" TargetMode="External"/><Relationship Id="rId4" Type="http://schemas.openxmlformats.org/officeDocument/2006/relationships/slideLayout" Target="../slideLayouts/slideLayout13.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hyperlink" Target="http://www.linkedin.com/company/capgemini" TargetMode="External"/><Relationship Id="rId27" Type="http://schemas.openxmlformats.org/officeDocument/2006/relationships/image" Target="../media/image11.png"/><Relationship Id="rId30"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1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145" name="think-cell Slide" r:id="rId21" imgW="360" imgH="360" progId="">
                  <p:embed/>
                </p:oleObj>
              </mc:Choice>
              <mc:Fallback>
                <p:oleObj name="think-cell Slide" r:id="rId21" imgW="360" imgH="360" progId="">
                  <p:embed/>
                  <p:pic>
                    <p:nvPicPr>
                      <p:cNvPr id="0" name="Picture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13"/>
            </p:custDataLst>
          </p:nvPr>
        </p:nvSpPr>
        <p:spPr>
          <a:xfrm>
            <a:off x="1" y="1"/>
            <a:ext cx="9905999" cy="868680"/>
          </a:xfrm>
          <a:prstGeom prst="rect">
            <a:avLst/>
          </a:prstGeom>
        </p:spPr>
        <p:txBody>
          <a:bodyPr vert="horz" lIns="297529" tIns="33059" rIns="165294" bIns="33059" rtlCol="0" anchor="ctr">
            <a:noAutofit/>
          </a:bodyPr>
          <a:lstStyle/>
          <a:p>
            <a:r>
              <a:rPr lang="pl-PL" noProof="0" smtClean="0"/>
              <a:t>Click to edit Master title style</a:t>
            </a:r>
            <a:endParaRPr lang="en-US" noProof="0" dirty="0"/>
          </a:p>
        </p:txBody>
      </p:sp>
      <p:sp>
        <p:nvSpPr>
          <p:cNvPr id="3" name="Text Placeholder 2"/>
          <p:cNvSpPr>
            <a:spLocks noGrp="1"/>
          </p:cNvSpPr>
          <p:nvPr>
            <p:ph type="body" idx="1"/>
            <p:custDataLst>
              <p:tags r:id="rId14"/>
            </p:custDataLst>
          </p:nvPr>
        </p:nvSpPr>
        <p:spPr>
          <a:xfrm>
            <a:off x="344488" y="1330326"/>
            <a:ext cx="9220200" cy="4937124"/>
          </a:xfrm>
          <a:prstGeom prst="rect">
            <a:avLst/>
          </a:prstGeom>
        </p:spPr>
        <p:txBody>
          <a:bodyPr vert="horz" lIns="0" tIns="0" rIns="0" bIns="0" rtlCol="0">
            <a:noAutofit/>
          </a:bodyPr>
          <a:lstStyle/>
          <a:p>
            <a:pPr marL="228600" lvl="0" indent="-228600" algn="l" defTabSz="914342" rtl="0" eaLnBrk="1" latinLnBrk="0" hangingPunct="1">
              <a:lnSpc>
                <a:spcPct val="100000"/>
              </a:lnSpc>
              <a:spcBef>
                <a:spcPts val="0"/>
              </a:spcBef>
              <a:spcAft>
                <a:spcPts val="600"/>
              </a:spcAft>
              <a:buClr>
                <a:schemeClr val="accent1"/>
              </a:buClr>
              <a:buFont typeface="Wingdings" pitchFamily="2" charset="2"/>
              <a:buChar char="§"/>
            </a:pPr>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p:txBody>
      </p:sp>
      <p:sp>
        <p:nvSpPr>
          <p:cNvPr id="11" name="TextBox 10"/>
          <p:cNvSpPr txBox="1"/>
          <p:nvPr>
            <p:custDataLst>
              <p:tags r:id="rId15"/>
            </p:custDataLst>
          </p:nvPr>
        </p:nvSpPr>
        <p:spPr>
          <a:xfrm>
            <a:off x="9567490"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bg2"/>
                </a:solidFill>
              </a:rPr>
              <a:pPr algn="ctr"/>
              <a:t>‹#›</a:t>
            </a:fld>
            <a:endParaRPr lang="en-US" sz="700" dirty="0">
              <a:solidFill>
                <a:schemeClr val="bg2"/>
              </a:solidFill>
            </a:endParaRPr>
          </a:p>
        </p:txBody>
      </p:sp>
      <p:sp>
        <p:nvSpPr>
          <p:cNvPr id="9" name="Freeform 4"/>
          <p:cNvSpPr>
            <a:spLocks/>
          </p:cNvSpPr>
          <p:nvPr>
            <p:custDataLst>
              <p:tags r:id="rId16"/>
            </p:custDataLst>
          </p:nvPr>
        </p:nvSpPr>
        <p:spPr bwMode="auto">
          <a:xfrm>
            <a:off x="2" y="551875"/>
            <a:ext cx="9905999" cy="660625"/>
          </a:xfrm>
          <a:custGeom>
            <a:avLst/>
            <a:gdLst>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92 w 10000"/>
              <a:gd name="connsiteY10" fmla="*/ 5793 h 10000"/>
              <a:gd name="connsiteX0" fmla="*/ 0 w 10000"/>
              <a:gd name="connsiteY0" fmla="*/ 4537 h 10000"/>
              <a:gd name="connsiteX1" fmla="*/ 0 w 10000"/>
              <a:gd name="connsiteY1" fmla="*/ 5463 h 10000"/>
              <a:gd name="connsiteX2" fmla="*/ 484 w 10000"/>
              <a:gd name="connsiteY2" fmla="*/ 10000 h 10000"/>
              <a:gd name="connsiteX3" fmla="*/ 972 w 10000"/>
              <a:gd name="connsiteY3" fmla="*/ 5463 h 10000"/>
              <a:gd name="connsiteX4" fmla="*/ 9509 w 10000"/>
              <a:gd name="connsiteY4" fmla="*/ 5463 h 10000"/>
              <a:gd name="connsiteX5" fmla="*/ 10000 w 10000"/>
              <a:gd name="connsiteY5" fmla="*/ 927 h 10000"/>
              <a:gd name="connsiteX6" fmla="*/ 10000 w 10000"/>
              <a:gd name="connsiteY6" fmla="*/ 0 h 10000"/>
              <a:gd name="connsiteX7" fmla="*/ 9509 w 10000"/>
              <a:gd name="connsiteY7" fmla="*/ 4537 h 10000"/>
              <a:gd name="connsiteX8" fmla="*/ 972 w 10000"/>
              <a:gd name="connsiteY8" fmla="*/ 4537 h 10000"/>
              <a:gd name="connsiteX9" fmla="*/ 484 w 10000"/>
              <a:gd name="connsiteY9" fmla="*/ 9122 h 10000"/>
              <a:gd name="connsiteX10" fmla="*/ 172 w 10000"/>
              <a:gd name="connsiteY10"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9" fmla="*/ 172 w 10000"/>
              <a:gd name="connsiteY9" fmla="*/ 353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484 w 10000"/>
              <a:gd name="connsiteY8" fmla="*/ 912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8" fmla="*/ 552 w 10000"/>
              <a:gd name="connsiteY8" fmla="*/ 4852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7" fmla="*/ 972 w 10000"/>
              <a:gd name="connsiteY7"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6" fmla="*/ 9509 w 10000"/>
              <a:gd name="connsiteY6" fmla="*/ 4537 h 10000"/>
              <a:gd name="connsiteX0" fmla="*/ 0 w 10000"/>
              <a:gd name="connsiteY0" fmla="*/ 5463 h 10000"/>
              <a:gd name="connsiteX1" fmla="*/ 484 w 10000"/>
              <a:gd name="connsiteY1" fmla="*/ 10000 h 10000"/>
              <a:gd name="connsiteX2" fmla="*/ 972 w 10000"/>
              <a:gd name="connsiteY2" fmla="*/ 5463 h 10000"/>
              <a:gd name="connsiteX3" fmla="*/ 9509 w 10000"/>
              <a:gd name="connsiteY3" fmla="*/ 5463 h 10000"/>
              <a:gd name="connsiteX4" fmla="*/ 10000 w 10000"/>
              <a:gd name="connsiteY4" fmla="*/ 927 h 10000"/>
              <a:gd name="connsiteX5" fmla="*/ 10000 w 10000"/>
              <a:gd name="connsiteY5" fmla="*/ 0 h 10000"/>
              <a:gd name="connsiteX0" fmla="*/ 0 w 10000"/>
              <a:gd name="connsiteY0" fmla="*/ 4536 h 9073"/>
              <a:gd name="connsiteX1" fmla="*/ 484 w 10000"/>
              <a:gd name="connsiteY1" fmla="*/ 9073 h 9073"/>
              <a:gd name="connsiteX2" fmla="*/ 972 w 10000"/>
              <a:gd name="connsiteY2" fmla="*/ 4536 h 9073"/>
              <a:gd name="connsiteX3" fmla="*/ 9509 w 10000"/>
              <a:gd name="connsiteY3" fmla="*/ 4536 h 9073"/>
              <a:gd name="connsiteX4" fmla="*/ 10000 w 10000"/>
              <a:gd name="connsiteY4" fmla="*/ 0 h 90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9073">
                <a:moveTo>
                  <a:pt x="0" y="4536"/>
                </a:moveTo>
                <a:cubicBezTo>
                  <a:pt x="382" y="4536"/>
                  <a:pt x="484" y="9073"/>
                  <a:pt x="484" y="9073"/>
                </a:cubicBezTo>
                <a:cubicBezTo>
                  <a:pt x="484" y="9073"/>
                  <a:pt x="587" y="4536"/>
                  <a:pt x="972" y="4536"/>
                </a:cubicBezTo>
                <a:lnTo>
                  <a:pt x="9509" y="4536"/>
                </a:lnTo>
                <a:cubicBezTo>
                  <a:pt x="9894" y="4536"/>
                  <a:pt x="10000" y="0"/>
                  <a:pt x="10000" y="0"/>
                </a:cubicBezTo>
              </a:path>
            </a:pathLst>
          </a:custGeom>
          <a:noFill/>
          <a:ln w="19050">
            <a:solidFill>
              <a:schemeClr val="accent2"/>
            </a:solidFill>
            <a:round/>
            <a:headEnd/>
            <a:tailEnd/>
          </a:ln>
          <a:effectLst/>
        </p:spPr>
        <p:txBody>
          <a:bodyPr vert="horz" wrap="square" lIns="99563" tIns="49782" rIns="99563" bIns="49782" numCol="1" anchor="t" anchorCtr="0" compatLnSpc="1">
            <a:prstTxWarp prst="textNoShape">
              <a:avLst/>
            </a:prstTxWarp>
          </a:bodyPr>
          <a:lstStyle/>
          <a:p>
            <a:endParaRPr lang="fr-FR" dirty="0">
              <a:solidFill>
                <a:schemeClr val="accent3"/>
              </a:solidFill>
            </a:endParaRPr>
          </a:p>
        </p:txBody>
      </p:sp>
      <p:sp>
        <p:nvSpPr>
          <p:cNvPr id="13" name="Rectangle 12"/>
          <p:cNvSpPr/>
          <p:nvPr>
            <p:custDataLst>
              <p:tags r:id="rId17"/>
            </p:custDataLst>
          </p:nvPr>
        </p:nvSpPr>
        <p:spPr>
          <a:xfrm>
            <a:off x="7487920" y="6427223"/>
            <a:ext cx="1914554" cy="195814"/>
          </a:xfrm>
          <a:prstGeom prst="rect">
            <a:avLst/>
          </a:prstGeom>
        </p:spPr>
        <p:txBody>
          <a:bodyPr wrap="none" lIns="35997" tIns="35997" rIns="35997" bIns="35997" anchor="b" anchorCtr="0">
            <a:noAutofit/>
          </a:bodyPr>
          <a:lstStyle/>
          <a:p>
            <a:pPr marL="0" marR="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tx1"/>
                </a:solidFill>
                <a:latin typeface="+mn-lt"/>
              </a:rPr>
              <a:t>Presentation Title | Date</a:t>
            </a:r>
          </a:p>
        </p:txBody>
      </p:sp>
      <p:pic>
        <p:nvPicPr>
          <p:cNvPr id="17" name="Picture 103" descr="C:\Users\UserSim\Desktop\Capgemini\Capgemini_logo_cmyk.png"/>
          <p:cNvPicPr>
            <a:picLocks noChangeAspect="1" noChangeArrowheads="1"/>
          </p:cNvPicPr>
          <p:nvPr>
            <p:custDataLst>
              <p:tags r:id="rId18"/>
            </p:custDataLst>
          </p:nvPr>
        </p:nvPicPr>
        <p:blipFill>
          <a:blip r:embed="rId23" cstate="email"/>
          <a:srcRect/>
          <a:stretch>
            <a:fillRect/>
          </a:stretch>
        </p:blipFill>
        <p:spPr bwMode="auto">
          <a:xfrm>
            <a:off x="341313" y="6452167"/>
            <a:ext cx="1360170" cy="320040"/>
          </a:xfrm>
          <a:prstGeom prst="rect">
            <a:avLst/>
          </a:prstGeom>
          <a:noFill/>
        </p:spPr>
      </p:pic>
      <p:cxnSp>
        <p:nvCxnSpPr>
          <p:cNvPr id="14" name="Straight Connector 5"/>
          <p:cNvCxnSpPr/>
          <p:nvPr>
            <p:custDataLst>
              <p:tags r:id="rId19"/>
            </p:custDataLst>
          </p:nvPr>
        </p:nvCxnSpPr>
        <p:spPr>
          <a:xfrm flipH="1">
            <a:off x="2" y="6362700"/>
            <a:ext cx="9905999" cy="0"/>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a:spLocks noChangeArrowheads="1"/>
          </p:cNvSpPr>
          <p:nvPr>
            <p:custDataLst>
              <p:tags r:id="rId20"/>
            </p:custDataLst>
          </p:nvPr>
        </p:nvSpPr>
        <p:spPr bwMode="auto">
          <a:xfrm>
            <a:off x="6546850" y="6623403"/>
            <a:ext cx="285562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700" b="0" i="0" noProof="0" dirty="0" smtClean="0">
                <a:solidFill>
                  <a:schemeClr val="bg2"/>
                </a:solidFill>
                <a:latin typeface="+mn-lt"/>
                <a:cs typeface="Helvetica Light"/>
              </a:rPr>
              <a:t>Copyright © Capgemini 2017. All Rights Reserved.</a:t>
            </a:r>
          </a:p>
        </p:txBody>
      </p:sp>
    </p:spTree>
  </p:cSld>
  <p:clrMap bg1="lt1" tx1="dk1" bg2="lt2" tx2="dk2" accent1="accent1" accent2="accent2" accent3="accent3" accent4="accent4" accent5="accent5" accent6="accent6" hlink="hlink" folHlink="folHlink"/>
  <p:sldLayoutIdLst>
    <p:sldLayoutId id="2147483969" r:id="rId1"/>
    <p:sldLayoutId id="2147483991" r:id="rId2"/>
    <p:sldLayoutId id="2147483965" r:id="rId3"/>
    <p:sldLayoutId id="2147483966" r:id="rId4"/>
    <p:sldLayoutId id="2147483962" r:id="rId5"/>
    <p:sldLayoutId id="2147483963" r:id="rId6"/>
    <p:sldLayoutId id="2147483964" r:id="rId7"/>
    <p:sldLayoutId id="2147483934" r:id="rId8"/>
    <p:sldLayoutId id="2147483994" r:id="rId9"/>
  </p:sldLayoutIdLst>
  <p:timing>
    <p:tnLst>
      <p:par>
        <p:cTn id="1" dur="indefinite" restart="never" nodeType="tmRoot"/>
      </p:par>
    </p:tnLst>
  </p:timing>
  <p:txStyles>
    <p:titleStyle>
      <a:lvl1pPr algn="l" defTabSz="914342" rtl="0" eaLnBrk="1" latinLnBrk="0" hangingPunct="1">
        <a:lnSpc>
          <a:spcPct val="100000"/>
        </a:lnSpc>
        <a:spcBef>
          <a:spcPct val="0"/>
        </a:spcBef>
        <a:buNone/>
        <a:defRPr sz="2600" b="0" kern="1200">
          <a:solidFill>
            <a:schemeClr val="bg2">
              <a:lumMod val="75000"/>
            </a:schemeClr>
          </a:solidFill>
          <a:latin typeface="+mj-lt"/>
          <a:ea typeface="+mj-ea"/>
          <a:cs typeface="+mj-cs"/>
        </a:defRPr>
      </a:lvl1pPr>
    </p:titleStyle>
    <p:bodyStyle>
      <a:lvl1pPr marL="228600" indent="-228600" algn="l" defTabSz="914342" rtl="0" eaLnBrk="1" latinLnBrk="0" hangingPunct="1">
        <a:lnSpc>
          <a:spcPct val="100000"/>
        </a:lnSpc>
        <a:spcBef>
          <a:spcPts val="0"/>
        </a:spcBef>
        <a:spcAft>
          <a:spcPts val="600"/>
        </a:spcAft>
        <a:buClr>
          <a:schemeClr val="accent2"/>
        </a:buClr>
        <a:buFont typeface="Wingdings" pitchFamily="2" charset="2"/>
        <a:buChar char="§"/>
        <a:defRPr sz="2000" b="0" kern="1200">
          <a:solidFill>
            <a:schemeClr val="bg2"/>
          </a:solidFill>
          <a:latin typeface="+mn-lt"/>
          <a:ea typeface="+mn-ea"/>
          <a:cs typeface="+mn-cs"/>
        </a:defRPr>
      </a:lvl1pPr>
      <a:lvl2pPr marL="457200" indent="-228600" algn="l" defTabSz="914342" rtl="0" eaLnBrk="1" latinLnBrk="0" hangingPunct="1">
        <a:lnSpc>
          <a:spcPct val="100000"/>
        </a:lnSpc>
        <a:spcBef>
          <a:spcPts val="0"/>
        </a:spcBef>
        <a:spcAft>
          <a:spcPts val="600"/>
        </a:spcAft>
        <a:buClr>
          <a:schemeClr val="accent2"/>
        </a:buClr>
        <a:buFont typeface="Arial" pitchFamily="34" charset="0"/>
        <a:buChar char="•"/>
        <a:defRPr sz="1800" b="0" kern="1200">
          <a:solidFill>
            <a:schemeClr val="bg2"/>
          </a:solidFill>
          <a:latin typeface="+mn-lt"/>
          <a:ea typeface="+mn-ea"/>
          <a:cs typeface="+mn-cs"/>
        </a:defRPr>
      </a:lvl2pPr>
      <a:lvl3pPr marL="685800" indent="-228600" algn="l" defTabSz="914342" rtl="0" eaLnBrk="1" latinLnBrk="0" hangingPunct="1">
        <a:lnSpc>
          <a:spcPct val="100000"/>
        </a:lnSpc>
        <a:spcBef>
          <a:spcPts val="0"/>
        </a:spcBef>
        <a:spcAft>
          <a:spcPts val="600"/>
        </a:spcAft>
        <a:buClr>
          <a:schemeClr val="accent2"/>
        </a:buClr>
        <a:buFont typeface="Arial" pitchFamily="34" charset="0"/>
        <a:buChar char="–"/>
        <a:defRPr sz="1600" kern="1200">
          <a:solidFill>
            <a:schemeClr val="bg2"/>
          </a:solidFill>
          <a:latin typeface="+mn-lt"/>
          <a:ea typeface="+mn-ea"/>
          <a:cs typeface="+mn-cs"/>
        </a:defRPr>
      </a:lvl3pPr>
      <a:lvl4pPr marL="914400" marR="0" indent="-228600" algn="l" defTabSz="914342" rtl="0" eaLnBrk="1" fontAlgn="auto" latinLnBrk="0" hangingPunct="1">
        <a:lnSpc>
          <a:spcPct val="100000"/>
        </a:lnSpc>
        <a:spcBef>
          <a:spcPts val="0"/>
        </a:spcBef>
        <a:spcAft>
          <a:spcPts val="600"/>
        </a:spcAft>
        <a:buClr>
          <a:schemeClr val="accent2"/>
        </a:buClr>
        <a:buSzTx/>
        <a:buFont typeface="Courier New" pitchFamily="49" charset="0"/>
        <a:buChar char="o"/>
        <a:tabLst/>
        <a:defRPr sz="1400" kern="1200">
          <a:solidFill>
            <a:schemeClr val="bg2"/>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Rectangle 19"/>
          <p:cNvSpPr/>
          <p:nvPr/>
        </p:nvSpPr>
        <p:spPr>
          <a:xfrm>
            <a:off x="0" y="1036321"/>
            <a:ext cx="9906000" cy="5821680"/>
          </a:xfrm>
          <a:prstGeom prst="rect">
            <a:avLst/>
          </a:prstGeom>
          <a:solidFill>
            <a:srgbClr val="A4C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57756" rtl="0" eaLnBrk="1" latinLnBrk="0" hangingPunct="1"/>
            <a:endParaRPr lang="en-US" sz="1900" kern="1200" dirty="0">
              <a:solidFill>
                <a:schemeClr val="lt1"/>
              </a:solidFill>
              <a:latin typeface="+mn-lt"/>
              <a:ea typeface="+mn-ea"/>
              <a:cs typeface="+mn-cs"/>
            </a:endParaRPr>
          </a:p>
        </p:txBody>
      </p:sp>
      <p:sp>
        <p:nvSpPr>
          <p:cNvPr id="21" name="Rectangle 7"/>
          <p:cNvSpPr/>
          <p:nvPr>
            <p:custDataLst>
              <p:tags r:id="rId7"/>
            </p:custDataLst>
          </p:nvPr>
        </p:nvSpPr>
        <p:spPr bwMode="auto">
          <a:xfrm>
            <a:off x="-2052" y="0"/>
            <a:ext cx="9908534" cy="252323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 fmla="*/ 0 w 10685085"/>
              <a:gd name="connsiteY0" fmla="*/ 0 h 684481"/>
              <a:gd name="connsiteX1" fmla="*/ 10685085 w 10685085"/>
              <a:gd name="connsiteY1" fmla="*/ 0 h 684481"/>
              <a:gd name="connsiteX2" fmla="*/ 10685085 w 10685085"/>
              <a:gd name="connsiteY2" fmla="*/ 684481 h 684481"/>
              <a:gd name="connsiteX3" fmla="*/ 525849 w 10685085"/>
              <a:gd name="connsiteY3" fmla="*/ 678410 h 684481"/>
              <a:gd name="connsiteX4" fmla="*/ 0 w 10685085"/>
              <a:gd name="connsiteY4" fmla="*/ 684481 h 684481"/>
              <a:gd name="connsiteX5" fmla="*/ 0 w 10685085"/>
              <a:gd name="connsiteY5"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684481"/>
              <a:gd name="connsiteX1" fmla="*/ 10685085 w 10685085"/>
              <a:gd name="connsiteY1" fmla="*/ 0 h 684481"/>
              <a:gd name="connsiteX2" fmla="*/ 10685085 w 10685085"/>
              <a:gd name="connsiteY2" fmla="*/ 684481 h 684481"/>
              <a:gd name="connsiteX3" fmla="*/ 1063736 w 10685085"/>
              <a:gd name="connsiteY3" fmla="*/ 670939 h 684481"/>
              <a:gd name="connsiteX4" fmla="*/ 525849 w 10685085"/>
              <a:gd name="connsiteY4" fmla="*/ 678410 h 684481"/>
              <a:gd name="connsiteX5" fmla="*/ 0 w 10685085"/>
              <a:gd name="connsiteY5" fmla="*/ 684481 h 684481"/>
              <a:gd name="connsiteX6" fmla="*/ 0 w 10685085"/>
              <a:gd name="connsiteY6" fmla="*/ 0 h 684481"/>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63736 w 10685085"/>
              <a:gd name="connsiteY3" fmla="*/ 670939 h 1022049"/>
              <a:gd name="connsiteX4" fmla="*/ 533320 w 10685085"/>
              <a:gd name="connsiteY4" fmla="*/ 1022049 h 1022049"/>
              <a:gd name="connsiteX5" fmla="*/ 0 w 10685085"/>
              <a:gd name="connsiteY5" fmla="*/ 684481 h 1022049"/>
              <a:gd name="connsiteX6" fmla="*/ 0 w 10685085"/>
              <a:gd name="connsiteY6" fmla="*/ 0 h 1022049"/>
              <a:gd name="connsiteX0" fmla="*/ 0 w 10685085"/>
              <a:gd name="connsiteY0" fmla="*/ 0 h 1022049"/>
              <a:gd name="connsiteX1" fmla="*/ 10685085 w 10685085"/>
              <a:gd name="connsiteY1" fmla="*/ 0 h 1022049"/>
              <a:gd name="connsiteX2" fmla="*/ 10685085 w 10685085"/>
              <a:gd name="connsiteY2" fmla="*/ 68448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063736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0 w 10685085"/>
              <a:gd name="connsiteY6" fmla="*/ 684481 h 1022049"/>
              <a:gd name="connsiteX7" fmla="*/ 0 w 10685085"/>
              <a:gd name="connsiteY7" fmla="*/ 0 h 1022049"/>
              <a:gd name="connsiteX0" fmla="*/ 0 w 10685085"/>
              <a:gd name="connsiteY0" fmla="*/ 0 h 1022049"/>
              <a:gd name="connsiteX1" fmla="*/ 10685085 w 10685085"/>
              <a:gd name="connsiteY1" fmla="*/ 0 h 1022049"/>
              <a:gd name="connsiteX2" fmla="*/ 10685085 w 10685085"/>
              <a:gd name="connsiteY2" fmla="*/ 303491 h 1022049"/>
              <a:gd name="connsiteX3" fmla="*/ 10222758 w 10685085"/>
              <a:gd name="connsiteY3" fmla="*/ 678410 h 1022049"/>
              <a:gd name="connsiteX4" fmla="*/ 1157465 w 10685085"/>
              <a:gd name="connsiteY4" fmla="*/ 670939 h 1022049"/>
              <a:gd name="connsiteX5" fmla="*/ 533320 w 10685085"/>
              <a:gd name="connsiteY5" fmla="*/ 1022049 h 1022049"/>
              <a:gd name="connsiteX6" fmla="*/ 23183 w 10685085"/>
              <a:gd name="connsiteY6" fmla="*/ 684481 h 1022049"/>
              <a:gd name="connsiteX7" fmla="*/ 0 w 10685085"/>
              <a:gd name="connsiteY7" fmla="*/ 0 h 1022049"/>
              <a:gd name="connsiteX0" fmla="*/ 0 w 10673494"/>
              <a:gd name="connsiteY0" fmla="*/ 5825 h 1022049"/>
              <a:gd name="connsiteX1" fmla="*/ 10673494 w 10673494"/>
              <a:gd name="connsiteY1" fmla="*/ 0 h 1022049"/>
              <a:gd name="connsiteX2" fmla="*/ 10673494 w 10673494"/>
              <a:gd name="connsiteY2" fmla="*/ 303491 h 1022049"/>
              <a:gd name="connsiteX3" fmla="*/ 10211167 w 10673494"/>
              <a:gd name="connsiteY3" fmla="*/ 678410 h 1022049"/>
              <a:gd name="connsiteX4" fmla="*/ 1145874 w 10673494"/>
              <a:gd name="connsiteY4" fmla="*/ 670939 h 1022049"/>
              <a:gd name="connsiteX5" fmla="*/ 521729 w 10673494"/>
              <a:gd name="connsiteY5" fmla="*/ 1022049 h 1022049"/>
              <a:gd name="connsiteX6" fmla="*/ 11592 w 10673494"/>
              <a:gd name="connsiteY6" fmla="*/ 684481 h 1022049"/>
              <a:gd name="connsiteX7" fmla="*/ 0 w 10673494"/>
              <a:gd name="connsiteY7" fmla="*/ 5825 h 1022049"/>
              <a:gd name="connsiteX0" fmla="*/ 0 w 10673494"/>
              <a:gd name="connsiteY0" fmla="*/ 0 h 1045351"/>
              <a:gd name="connsiteX1" fmla="*/ 10673494 w 10673494"/>
              <a:gd name="connsiteY1" fmla="*/ 23302 h 1045351"/>
              <a:gd name="connsiteX2" fmla="*/ 10673494 w 10673494"/>
              <a:gd name="connsiteY2" fmla="*/ 326793 h 1045351"/>
              <a:gd name="connsiteX3" fmla="*/ 10211167 w 10673494"/>
              <a:gd name="connsiteY3" fmla="*/ 701712 h 1045351"/>
              <a:gd name="connsiteX4" fmla="*/ 1145874 w 10673494"/>
              <a:gd name="connsiteY4" fmla="*/ 694241 h 1045351"/>
              <a:gd name="connsiteX5" fmla="*/ 521729 w 10673494"/>
              <a:gd name="connsiteY5" fmla="*/ 1045351 h 1045351"/>
              <a:gd name="connsiteX6" fmla="*/ 11592 w 10673494"/>
              <a:gd name="connsiteY6" fmla="*/ 707783 h 1045351"/>
              <a:gd name="connsiteX7" fmla="*/ 0 w 10673494"/>
              <a:gd name="connsiteY7" fmla="*/ 0 h 1045351"/>
              <a:gd name="connsiteX0" fmla="*/ 0 w 10667698"/>
              <a:gd name="connsiteY0" fmla="*/ 0 h 1027875"/>
              <a:gd name="connsiteX1" fmla="*/ 10667698 w 10667698"/>
              <a:gd name="connsiteY1" fmla="*/ 5826 h 1027875"/>
              <a:gd name="connsiteX2" fmla="*/ 10667698 w 10667698"/>
              <a:gd name="connsiteY2" fmla="*/ 309317 h 1027875"/>
              <a:gd name="connsiteX3" fmla="*/ 10205371 w 10667698"/>
              <a:gd name="connsiteY3" fmla="*/ 684236 h 1027875"/>
              <a:gd name="connsiteX4" fmla="*/ 1140078 w 10667698"/>
              <a:gd name="connsiteY4" fmla="*/ 676765 h 1027875"/>
              <a:gd name="connsiteX5" fmla="*/ 515933 w 10667698"/>
              <a:gd name="connsiteY5" fmla="*/ 1027875 h 1027875"/>
              <a:gd name="connsiteX6" fmla="*/ 5796 w 10667698"/>
              <a:gd name="connsiteY6" fmla="*/ 690307 h 1027875"/>
              <a:gd name="connsiteX7" fmla="*/ 0 w 10667698"/>
              <a:gd name="connsiteY7" fmla="*/ 0 h 1027875"/>
              <a:gd name="connsiteX0" fmla="*/ 5796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5796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10137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4282 w 10661902"/>
              <a:gd name="connsiteY4" fmla="*/ 6767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37441 w 10661902"/>
              <a:gd name="connsiteY4" fmla="*/ 689465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3758 w 10661902"/>
              <a:gd name="connsiteY4" fmla="*/ 62914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1 w 10661902"/>
              <a:gd name="connsiteY0" fmla="*/ 0 h 1027875"/>
              <a:gd name="connsiteX1" fmla="*/ 10661902 w 10661902"/>
              <a:gd name="connsiteY1" fmla="*/ 5826 h 1027875"/>
              <a:gd name="connsiteX2" fmla="*/ 10661902 w 10661902"/>
              <a:gd name="connsiteY2" fmla="*/ 309317 h 1027875"/>
              <a:gd name="connsiteX3" fmla="*/ 10199575 w 10661902"/>
              <a:gd name="connsiteY3" fmla="*/ 684236 h 1027875"/>
              <a:gd name="connsiteX4" fmla="*/ 1140599 w 10661902"/>
              <a:gd name="connsiteY4" fmla="*/ 686290 h 1027875"/>
              <a:gd name="connsiteX5" fmla="*/ 560676 w 10661902"/>
              <a:gd name="connsiteY5" fmla="*/ 1027875 h 1027875"/>
              <a:gd name="connsiteX6" fmla="*/ 0 w 10661902"/>
              <a:gd name="connsiteY6" fmla="*/ 690307 h 1027875"/>
              <a:gd name="connsiteX7" fmla="*/ 1 w 10661902"/>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74432 h 1027875"/>
              <a:gd name="connsiteX7" fmla="*/ 0 w 10661901"/>
              <a:gd name="connsiteY7" fmla="*/ 0 h 1027875"/>
              <a:gd name="connsiteX0" fmla="*/ 0 w 10661901"/>
              <a:gd name="connsiteY0" fmla="*/ 0 h 1027875"/>
              <a:gd name="connsiteX1" fmla="*/ 10661901 w 10661901"/>
              <a:gd name="connsiteY1" fmla="*/ 5826 h 1027875"/>
              <a:gd name="connsiteX2" fmla="*/ 10661901 w 10661901"/>
              <a:gd name="connsiteY2" fmla="*/ 309317 h 1027875"/>
              <a:gd name="connsiteX3" fmla="*/ 10199574 w 10661901"/>
              <a:gd name="connsiteY3" fmla="*/ 684236 h 1027875"/>
              <a:gd name="connsiteX4" fmla="*/ 1140598 w 10661901"/>
              <a:gd name="connsiteY4" fmla="*/ 686290 h 1027875"/>
              <a:gd name="connsiteX5" fmla="*/ 560675 w 10661901"/>
              <a:gd name="connsiteY5" fmla="*/ 1027875 h 1027875"/>
              <a:gd name="connsiteX6" fmla="*/ 3158 w 10661901"/>
              <a:gd name="connsiteY6" fmla="*/ 683957 h 1027875"/>
              <a:gd name="connsiteX7" fmla="*/ 0 w 10661901"/>
              <a:gd name="connsiteY7" fmla="*/ 0 h 1027875"/>
              <a:gd name="connsiteX0" fmla="*/ 0 w 10710088"/>
              <a:gd name="connsiteY0" fmla="*/ 0 h 1027875"/>
              <a:gd name="connsiteX1" fmla="*/ 10661901 w 10710088"/>
              <a:gd name="connsiteY1" fmla="*/ 5826 h 1027875"/>
              <a:gd name="connsiteX2" fmla="*/ 10661901 w 10710088"/>
              <a:gd name="connsiteY2" fmla="*/ 309317 h 1027875"/>
              <a:gd name="connsiteX3" fmla="*/ 10668871 w 10710088"/>
              <a:gd name="connsiteY3" fmla="*/ 684236 h 1027875"/>
              <a:gd name="connsiteX4" fmla="*/ 1140598 w 10710088"/>
              <a:gd name="connsiteY4" fmla="*/ 686290 h 1027875"/>
              <a:gd name="connsiteX5" fmla="*/ 560675 w 10710088"/>
              <a:gd name="connsiteY5" fmla="*/ 1027875 h 1027875"/>
              <a:gd name="connsiteX6" fmla="*/ 3158 w 10710088"/>
              <a:gd name="connsiteY6" fmla="*/ 683957 h 1027875"/>
              <a:gd name="connsiteX7" fmla="*/ 0 w 10710088"/>
              <a:gd name="connsiteY7" fmla="*/ 0 h 1027875"/>
              <a:gd name="connsiteX0" fmla="*/ 0 w 10668871"/>
              <a:gd name="connsiteY0" fmla="*/ 0 h 1027875"/>
              <a:gd name="connsiteX1" fmla="*/ 10661901 w 10668871"/>
              <a:gd name="connsiteY1" fmla="*/ 5826 h 1027875"/>
              <a:gd name="connsiteX2" fmla="*/ 10668871 w 10668871"/>
              <a:gd name="connsiteY2" fmla="*/ 684236 h 1027875"/>
              <a:gd name="connsiteX3" fmla="*/ 1140598 w 10668871"/>
              <a:gd name="connsiteY3" fmla="*/ 686290 h 1027875"/>
              <a:gd name="connsiteX4" fmla="*/ 560675 w 10668871"/>
              <a:gd name="connsiteY4" fmla="*/ 1027875 h 1027875"/>
              <a:gd name="connsiteX5" fmla="*/ 3158 w 10668871"/>
              <a:gd name="connsiteY5" fmla="*/ 683957 h 1027875"/>
              <a:gd name="connsiteX6" fmla="*/ 0 w 10668871"/>
              <a:gd name="connsiteY6" fmla="*/ 0 h 1027875"/>
              <a:gd name="connsiteX0" fmla="*/ 0 w 10662015"/>
              <a:gd name="connsiteY0" fmla="*/ 0 h 1027875"/>
              <a:gd name="connsiteX1" fmla="*/ 10661901 w 10662015"/>
              <a:gd name="connsiteY1" fmla="*/ 5826 h 1027875"/>
              <a:gd name="connsiteX2" fmla="*/ 10632772 w 10662015"/>
              <a:gd name="connsiteY2" fmla="*/ 684236 h 1027875"/>
              <a:gd name="connsiteX3" fmla="*/ 1140598 w 10662015"/>
              <a:gd name="connsiteY3" fmla="*/ 686290 h 1027875"/>
              <a:gd name="connsiteX4" fmla="*/ 560675 w 10662015"/>
              <a:gd name="connsiteY4" fmla="*/ 1027875 h 1027875"/>
              <a:gd name="connsiteX5" fmla="*/ 3158 w 10662015"/>
              <a:gd name="connsiteY5" fmla="*/ 683957 h 1027875"/>
              <a:gd name="connsiteX6" fmla="*/ 0 w 10662015"/>
              <a:gd name="connsiteY6" fmla="*/ 0 h 1027875"/>
              <a:gd name="connsiteX0" fmla="*/ 0 w 10632772"/>
              <a:gd name="connsiteY0" fmla="*/ 0 h 1027875"/>
              <a:gd name="connsiteX1" fmla="*/ 10616776 w 10632772"/>
              <a:gd name="connsiteY1" fmla="*/ 559150 h 1027875"/>
              <a:gd name="connsiteX2" fmla="*/ 10632772 w 10632772"/>
              <a:gd name="connsiteY2" fmla="*/ 684236 h 1027875"/>
              <a:gd name="connsiteX3" fmla="*/ 1140598 w 10632772"/>
              <a:gd name="connsiteY3" fmla="*/ 686290 h 1027875"/>
              <a:gd name="connsiteX4" fmla="*/ 560675 w 10632772"/>
              <a:gd name="connsiteY4" fmla="*/ 1027875 h 1027875"/>
              <a:gd name="connsiteX5" fmla="*/ 3158 w 10632772"/>
              <a:gd name="connsiteY5" fmla="*/ 683957 h 1027875"/>
              <a:gd name="connsiteX6" fmla="*/ 0 w 10632772"/>
              <a:gd name="connsiteY6" fmla="*/ 0 h 1027875"/>
              <a:gd name="connsiteX0" fmla="*/ 5867 w 10629614"/>
              <a:gd name="connsiteY0" fmla="*/ 12316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5867 w 10629614"/>
              <a:gd name="connsiteY6" fmla="*/ 12316 h 468725"/>
              <a:gd name="connsiteX0" fmla="*/ 0 w 10636382"/>
              <a:gd name="connsiteY0" fmla="*/ 12316 h 468725"/>
              <a:gd name="connsiteX1" fmla="*/ 10620386 w 10636382"/>
              <a:gd name="connsiteY1" fmla="*/ 0 h 468725"/>
              <a:gd name="connsiteX2" fmla="*/ 10636382 w 10636382"/>
              <a:gd name="connsiteY2" fmla="*/ 125086 h 468725"/>
              <a:gd name="connsiteX3" fmla="*/ 1144208 w 10636382"/>
              <a:gd name="connsiteY3" fmla="*/ 127140 h 468725"/>
              <a:gd name="connsiteX4" fmla="*/ 564285 w 10636382"/>
              <a:gd name="connsiteY4" fmla="*/ 468725 h 468725"/>
              <a:gd name="connsiteX5" fmla="*/ 6768 w 10636382"/>
              <a:gd name="connsiteY5" fmla="*/ 124807 h 468725"/>
              <a:gd name="connsiteX6" fmla="*/ 0 w 10636382"/>
              <a:gd name="connsiteY6" fmla="*/ 12316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239608 w 10629614"/>
              <a:gd name="connsiteY0" fmla="*/ 21841 h 468725"/>
              <a:gd name="connsiteX1" fmla="*/ 10613618 w 10629614"/>
              <a:gd name="connsiteY1" fmla="*/ 0 h 468725"/>
              <a:gd name="connsiteX2" fmla="*/ 10629614 w 10629614"/>
              <a:gd name="connsiteY2" fmla="*/ 125086 h 468725"/>
              <a:gd name="connsiteX3" fmla="*/ 1137440 w 10629614"/>
              <a:gd name="connsiteY3" fmla="*/ 127140 h 468725"/>
              <a:gd name="connsiteX4" fmla="*/ 557517 w 10629614"/>
              <a:gd name="connsiteY4" fmla="*/ 468725 h 468725"/>
              <a:gd name="connsiteX5" fmla="*/ 0 w 10629614"/>
              <a:gd name="connsiteY5" fmla="*/ 124807 h 468725"/>
              <a:gd name="connsiteX6" fmla="*/ 239608 w 10629614"/>
              <a:gd name="connsiteY6" fmla="*/ 2184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065"/>
              <a:gd name="connsiteY0" fmla="*/ 2791 h 468725"/>
              <a:gd name="connsiteX1" fmla="*/ 10614069 w 10630065"/>
              <a:gd name="connsiteY1" fmla="*/ 0 h 468725"/>
              <a:gd name="connsiteX2" fmla="*/ 10630065 w 10630065"/>
              <a:gd name="connsiteY2" fmla="*/ 125086 h 468725"/>
              <a:gd name="connsiteX3" fmla="*/ 1137891 w 10630065"/>
              <a:gd name="connsiteY3" fmla="*/ 127140 h 468725"/>
              <a:gd name="connsiteX4" fmla="*/ 557968 w 10630065"/>
              <a:gd name="connsiteY4" fmla="*/ 468725 h 468725"/>
              <a:gd name="connsiteX5" fmla="*/ 451 w 10630065"/>
              <a:gd name="connsiteY5" fmla="*/ 124807 h 468725"/>
              <a:gd name="connsiteX6" fmla="*/ 0 w 10630065"/>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451 w 10630556"/>
              <a:gd name="connsiteY5" fmla="*/ 124807 h 468725"/>
              <a:gd name="connsiteX6" fmla="*/ 0 w 10630556"/>
              <a:gd name="connsiteY6"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0 w 10630556"/>
              <a:gd name="connsiteY0" fmla="*/ 2791 h 468725"/>
              <a:gd name="connsiteX1" fmla="*/ 10629862 w 10630556"/>
              <a:gd name="connsiteY1" fmla="*/ 0 h 468725"/>
              <a:gd name="connsiteX2" fmla="*/ 10630065 w 10630556"/>
              <a:gd name="connsiteY2" fmla="*/ 125086 h 468725"/>
              <a:gd name="connsiteX3" fmla="*/ 1137891 w 10630556"/>
              <a:gd name="connsiteY3" fmla="*/ 127140 h 468725"/>
              <a:gd name="connsiteX4" fmla="*/ 557968 w 10630556"/>
              <a:gd name="connsiteY4" fmla="*/ 468725 h 468725"/>
              <a:gd name="connsiteX5" fmla="*/ 75946 w 10630556"/>
              <a:gd name="connsiteY5" fmla="*/ 125867 h 468725"/>
              <a:gd name="connsiteX6" fmla="*/ 451 w 10630556"/>
              <a:gd name="connsiteY6" fmla="*/ 124807 h 468725"/>
              <a:gd name="connsiteX7" fmla="*/ 0 w 10630556"/>
              <a:gd name="connsiteY7" fmla="*/ 2791 h 468725"/>
              <a:gd name="connsiteX0" fmla="*/ 782750 w 11413306"/>
              <a:gd name="connsiteY0" fmla="*/ 2791 h 468725"/>
              <a:gd name="connsiteX1" fmla="*/ 11412612 w 11413306"/>
              <a:gd name="connsiteY1" fmla="*/ 0 h 468725"/>
              <a:gd name="connsiteX2" fmla="*/ 11412815 w 11413306"/>
              <a:gd name="connsiteY2" fmla="*/ 125086 h 468725"/>
              <a:gd name="connsiteX3" fmla="*/ 1920641 w 11413306"/>
              <a:gd name="connsiteY3" fmla="*/ 127140 h 468725"/>
              <a:gd name="connsiteX4" fmla="*/ 1340718 w 11413306"/>
              <a:gd name="connsiteY4" fmla="*/ 468725 h 468725"/>
              <a:gd name="connsiteX5" fmla="*/ 858696 w 11413306"/>
              <a:gd name="connsiteY5" fmla="*/ 125867 h 468725"/>
              <a:gd name="connsiteX6" fmla="*/ 782750 w 11413306"/>
              <a:gd name="connsiteY6" fmla="*/ 2791 h 468725"/>
              <a:gd name="connsiteX0" fmla="*/ 802813 w 11357561"/>
              <a:gd name="connsiteY0" fmla="*/ 2791 h 468725"/>
              <a:gd name="connsiteX1" fmla="*/ 11356867 w 11357561"/>
              <a:gd name="connsiteY1" fmla="*/ 0 h 468725"/>
              <a:gd name="connsiteX2" fmla="*/ 11357070 w 11357561"/>
              <a:gd name="connsiteY2" fmla="*/ 125086 h 468725"/>
              <a:gd name="connsiteX3" fmla="*/ 1864896 w 11357561"/>
              <a:gd name="connsiteY3" fmla="*/ 127140 h 468725"/>
              <a:gd name="connsiteX4" fmla="*/ 1284973 w 11357561"/>
              <a:gd name="connsiteY4" fmla="*/ 468725 h 468725"/>
              <a:gd name="connsiteX5" fmla="*/ 802951 w 11357561"/>
              <a:gd name="connsiteY5" fmla="*/ 125867 h 468725"/>
              <a:gd name="connsiteX6" fmla="*/ 802813 w 11357561"/>
              <a:gd name="connsiteY6" fmla="*/ 2791 h 468725"/>
              <a:gd name="connsiteX0" fmla="*/ 341552 w 10896300"/>
              <a:gd name="connsiteY0" fmla="*/ 2791 h 468725"/>
              <a:gd name="connsiteX1" fmla="*/ 10895606 w 10896300"/>
              <a:gd name="connsiteY1" fmla="*/ 0 h 468725"/>
              <a:gd name="connsiteX2" fmla="*/ 10895809 w 10896300"/>
              <a:gd name="connsiteY2" fmla="*/ 125086 h 468725"/>
              <a:gd name="connsiteX3" fmla="*/ 1403635 w 10896300"/>
              <a:gd name="connsiteY3" fmla="*/ 127140 h 468725"/>
              <a:gd name="connsiteX4" fmla="*/ 823712 w 10896300"/>
              <a:gd name="connsiteY4" fmla="*/ 468725 h 468725"/>
              <a:gd name="connsiteX5" fmla="*/ 341690 w 10896300"/>
              <a:gd name="connsiteY5" fmla="*/ 125867 h 468725"/>
              <a:gd name="connsiteX6" fmla="*/ 341552 w 10896300"/>
              <a:gd name="connsiteY6" fmla="*/ 2791 h 468725"/>
              <a:gd name="connsiteX0" fmla="*/ 41143 w 10595891"/>
              <a:gd name="connsiteY0" fmla="*/ 2791 h 468725"/>
              <a:gd name="connsiteX1" fmla="*/ 10595197 w 10595891"/>
              <a:gd name="connsiteY1" fmla="*/ 0 h 468725"/>
              <a:gd name="connsiteX2" fmla="*/ 10595400 w 10595891"/>
              <a:gd name="connsiteY2" fmla="*/ 125086 h 468725"/>
              <a:gd name="connsiteX3" fmla="*/ 1103226 w 10595891"/>
              <a:gd name="connsiteY3" fmla="*/ 127140 h 468725"/>
              <a:gd name="connsiteX4" fmla="*/ 523303 w 10595891"/>
              <a:gd name="connsiteY4" fmla="*/ 468725 h 468725"/>
              <a:gd name="connsiteX5" fmla="*/ 41281 w 10595891"/>
              <a:gd name="connsiteY5" fmla="*/ 125867 h 468725"/>
              <a:gd name="connsiteX6" fmla="*/ 41143 w 1059589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25867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2791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2791 h 468725"/>
              <a:gd name="connsiteX0" fmla="*/ 433 w 10555181"/>
              <a:gd name="connsiteY0" fmla="*/ 44066 h 468725"/>
              <a:gd name="connsiteX1" fmla="*/ 10554487 w 10555181"/>
              <a:gd name="connsiteY1" fmla="*/ 0 h 468725"/>
              <a:gd name="connsiteX2" fmla="*/ 10554690 w 10555181"/>
              <a:gd name="connsiteY2" fmla="*/ 125086 h 468725"/>
              <a:gd name="connsiteX3" fmla="*/ 1062516 w 10555181"/>
              <a:gd name="connsiteY3" fmla="*/ 127140 h 468725"/>
              <a:gd name="connsiteX4" fmla="*/ 482593 w 10555181"/>
              <a:gd name="connsiteY4" fmla="*/ 468725 h 468725"/>
              <a:gd name="connsiteX5" fmla="*/ 571 w 10555181"/>
              <a:gd name="connsiteY5" fmla="*/ 139671 h 468725"/>
              <a:gd name="connsiteX6" fmla="*/ 433 w 10555181"/>
              <a:gd name="connsiteY6" fmla="*/ 44066 h 468725"/>
              <a:gd name="connsiteX0" fmla="*/ 433 w 10554690"/>
              <a:gd name="connsiteY0" fmla="*/ 5966 h 430625"/>
              <a:gd name="connsiteX1" fmla="*/ 10551351 w 10554690"/>
              <a:gd name="connsiteY1" fmla="*/ 0 h 430625"/>
              <a:gd name="connsiteX2" fmla="*/ 10554690 w 10554690"/>
              <a:gd name="connsiteY2" fmla="*/ 86986 h 430625"/>
              <a:gd name="connsiteX3" fmla="*/ 1062516 w 10554690"/>
              <a:gd name="connsiteY3" fmla="*/ 89040 h 430625"/>
              <a:gd name="connsiteX4" fmla="*/ 482593 w 10554690"/>
              <a:gd name="connsiteY4" fmla="*/ 430625 h 430625"/>
              <a:gd name="connsiteX5" fmla="*/ 571 w 10554690"/>
              <a:gd name="connsiteY5" fmla="*/ 101571 h 430625"/>
              <a:gd name="connsiteX6" fmla="*/ 433 w 10554690"/>
              <a:gd name="connsiteY6" fmla="*/ 5966 h 430625"/>
              <a:gd name="connsiteX0" fmla="*/ 433 w 10554690"/>
              <a:gd name="connsiteY0" fmla="*/ 5966 h 427450"/>
              <a:gd name="connsiteX1" fmla="*/ 10551351 w 10554690"/>
              <a:gd name="connsiteY1" fmla="*/ 0 h 427450"/>
              <a:gd name="connsiteX2" fmla="*/ 10554690 w 10554690"/>
              <a:gd name="connsiteY2" fmla="*/ 86986 h 427450"/>
              <a:gd name="connsiteX3" fmla="*/ 1062516 w 10554690"/>
              <a:gd name="connsiteY3" fmla="*/ 89040 h 427450"/>
              <a:gd name="connsiteX4" fmla="*/ 482593 w 10554690"/>
              <a:gd name="connsiteY4" fmla="*/ 427450 h 427450"/>
              <a:gd name="connsiteX5" fmla="*/ 571 w 10554690"/>
              <a:gd name="connsiteY5" fmla="*/ 101571 h 427450"/>
              <a:gd name="connsiteX6" fmla="*/ 433 w 10554690"/>
              <a:gd name="connsiteY6" fmla="*/ 5966 h 427450"/>
              <a:gd name="connsiteX0" fmla="*/ 433 w 10554690"/>
              <a:gd name="connsiteY0" fmla="*/ 5966 h 427450"/>
              <a:gd name="connsiteX1" fmla="*/ 10551351 w 10554690"/>
              <a:gd name="connsiteY1" fmla="*/ 0 h 427450"/>
              <a:gd name="connsiteX2" fmla="*/ 10554690 w 10554690"/>
              <a:gd name="connsiteY2" fmla="*/ 86986 h 427450"/>
              <a:gd name="connsiteX3" fmla="*/ 10274940 w 10554690"/>
              <a:gd name="connsiteY3" fmla="*/ 87717 h 427450"/>
              <a:gd name="connsiteX4" fmla="*/ 1062516 w 10554690"/>
              <a:gd name="connsiteY4" fmla="*/ 89040 h 427450"/>
              <a:gd name="connsiteX5" fmla="*/ 482593 w 10554690"/>
              <a:gd name="connsiteY5" fmla="*/ 427450 h 427450"/>
              <a:gd name="connsiteX6" fmla="*/ 571 w 10554690"/>
              <a:gd name="connsiteY6" fmla="*/ 101571 h 427450"/>
              <a:gd name="connsiteX7" fmla="*/ 433 w 10554690"/>
              <a:gd name="connsiteY7" fmla="*/ 5966 h 427450"/>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75754 h 497238"/>
              <a:gd name="connsiteX1" fmla="*/ 10551351 w 10554691"/>
              <a:gd name="connsiteY1" fmla="*/ 69788 h 497238"/>
              <a:gd name="connsiteX2" fmla="*/ 10554691 w 10554691"/>
              <a:gd name="connsiteY2" fmla="*/ 64699 h 497238"/>
              <a:gd name="connsiteX3" fmla="*/ 10274940 w 10554691"/>
              <a:gd name="connsiteY3" fmla="*/ 157505 h 497238"/>
              <a:gd name="connsiteX4" fmla="*/ 1062516 w 10554691"/>
              <a:gd name="connsiteY4" fmla="*/ 158828 h 497238"/>
              <a:gd name="connsiteX5" fmla="*/ 482593 w 10554691"/>
              <a:gd name="connsiteY5" fmla="*/ 497238 h 497238"/>
              <a:gd name="connsiteX6" fmla="*/ 571 w 10554691"/>
              <a:gd name="connsiteY6" fmla="*/ 171359 h 497238"/>
              <a:gd name="connsiteX7" fmla="*/ 433 w 10554691"/>
              <a:gd name="connsiteY7" fmla="*/ 75754 h 497238"/>
              <a:gd name="connsiteX0" fmla="*/ 433 w 10554691"/>
              <a:gd name="connsiteY0" fmla="*/ 60438 h 481922"/>
              <a:gd name="connsiteX1" fmla="*/ 10551351 w 10554691"/>
              <a:gd name="connsiteY1" fmla="*/ 54472 h 481922"/>
              <a:gd name="connsiteX2" fmla="*/ 10554691 w 10554691"/>
              <a:gd name="connsiteY2" fmla="*/ 49383 h 481922"/>
              <a:gd name="connsiteX3" fmla="*/ 10274940 w 10554691"/>
              <a:gd name="connsiteY3" fmla="*/ 142189 h 481922"/>
              <a:gd name="connsiteX4" fmla="*/ 1062516 w 10554691"/>
              <a:gd name="connsiteY4" fmla="*/ 143512 h 481922"/>
              <a:gd name="connsiteX5" fmla="*/ 482593 w 10554691"/>
              <a:gd name="connsiteY5" fmla="*/ 481922 h 481922"/>
              <a:gd name="connsiteX6" fmla="*/ 571 w 10554691"/>
              <a:gd name="connsiteY6" fmla="*/ 156043 h 481922"/>
              <a:gd name="connsiteX7" fmla="*/ 433 w 10554691"/>
              <a:gd name="connsiteY7" fmla="*/ 60438 h 481922"/>
              <a:gd name="connsiteX0" fmla="*/ 433 w 11661532"/>
              <a:gd name="connsiteY0" fmla="*/ 5966 h 427450"/>
              <a:gd name="connsiteX1" fmla="*/ 10551351 w 11661532"/>
              <a:gd name="connsiteY1" fmla="*/ 0 h 427450"/>
              <a:gd name="connsiteX2" fmla="*/ 10274940 w 11661532"/>
              <a:gd name="connsiteY2" fmla="*/ 87717 h 427450"/>
              <a:gd name="connsiteX3" fmla="*/ 1062516 w 11661532"/>
              <a:gd name="connsiteY3" fmla="*/ 89040 h 427450"/>
              <a:gd name="connsiteX4" fmla="*/ 482593 w 11661532"/>
              <a:gd name="connsiteY4" fmla="*/ 427450 h 427450"/>
              <a:gd name="connsiteX5" fmla="*/ 571 w 11661532"/>
              <a:gd name="connsiteY5" fmla="*/ 101571 h 427450"/>
              <a:gd name="connsiteX6" fmla="*/ 433 w 11661532"/>
              <a:gd name="connsiteY6" fmla="*/ 5966 h 427450"/>
              <a:gd name="connsiteX0" fmla="*/ 433 w 11071037"/>
              <a:gd name="connsiteY0" fmla="*/ 6015 h 427499"/>
              <a:gd name="connsiteX1" fmla="*/ 10551351 w 11071037"/>
              <a:gd name="connsiteY1" fmla="*/ 49 h 427499"/>
              <a:gd name="connsiteX2" fmla="*/ 10274940 w 11071037"/>
              <a:gd name="connsiteY2" fmla="*/ 87766 h 427499"/>
              <a:gd name="connsiteX3" fmla="*/ 1062516 w 11071037"/>
              <a:gd name="connsiteY3" fmla="*/ 89089 h 427499"/>
              <a:gd name="connsiteX4" fmla="*/ 482593 w 11071037"/>
              <a:gd name="connsiteY4" fmla="*/ 427499 h 427499"/>
              <a:gd name="connsiteX5" fmla="*/ 571 w 11071037"/>
              <a:gd name="connsiteY5" fmla="*/ 101620 h 427499"/>
              <a:gd name="connsiteX6" fmla="*/ 433 w 11071037"/>
              <a:gd name="connsiteY6" fmla="*/ 6015 h 427499"/>
              <a:gd name="connsiteX0" fmla="*/ 433 w 11057538"/>
              <a:gd name="connsiteY0" fmla="*/ 5966 h 427450"/>
              <a:gd name="connsiteX1" fmla="*/ 10551351 w 11057538"/>
              <a:gd name="connsiteY1" fmla="*/ 0 h 427450"/>
              <a:gd name="connsiteX2" fmla="*/ 10274940 w 11057538"/>
              <a:gd name="connsiteY2" fmla="*/ 87717 h 427450"/>
              <a:gd name="connsiteX3" fmla="*/ 1062516 w 11057538"/>
              <a:gd name="connsiteY3" fmla="*/ 89040 h 427450"/>
              <a:gd name="connsiteX4" fmla="*/ 482593 w 11057538"/>
              <a:gd name="connsiteY4" fmla="*/ 427450 h 427450"/>
              <a:gd name="connsiteX5" fmla="*/ 571 w 11057538"/>
              <a:gd name="connsiteY5" fmla="*/ 101571 h 427450"/>
              <a:gd name="connsiteX6" fmla="*/ 433 w 11057538"/>
              <a:gd name="connsiteY6" fmla="*/ 5966 h 427450"/>
              <a:gd name="connsiteX0" fmla="*/ 433 w 10551351"/>
              <a:gd name="connsiteY0" fmla="*/ 5966 h 427450"/>
              <a:gd name="connsiteX1" fmla="*/ 10551351 w 10551351"/>
              <a:gd name="connsiteY1" fmla="*/ 0 h 427450"/>
              <a:gd name="connsiteX2" fmla="*/ 10274940 w 10551351"/>
              <a:gd name="connsiteY2" fmla="*/ 87717 h 427450"/>
              <a:gd name="connsiteX3" fmla="*/ 1062516 w 10551351"/>
              <a:gd name="connsiteY3" fmla="*/ 89040 h 427450"/>
              <a:gd name="connsiteX4" fmla="*/ 482593 w 10551351"/>
              <a:gd name="connsiteY4" fmla="*/ 427450 h 427450"/>
              <a:gd name="connsiteX5" fmla="*/ 571 w 10551351"/>
              <a:gd name="connsiteY5" fmla="*/ 101571 h 427450"/>
              <a:gd name="connsiteX6" fmla="*/ 433 w 10551351"/>
              <a:gd name="connsiteY6" fmla="*/ 5966 h 427450"/>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433 w 10551351"/>
              <a:gd name="connsiteY0" fmla="*/ 5966 h 341725"/>
              <a:gd name="connsiteX1" fmla="*/ 10551351 w 10551351"/>
              <a:gd name="connsiteY1" fmla="*/ 0 h 341725"/>
              <a:gd name="connsiteX2" fmla="*/ 10274940 w 10551351"/>
              <a:gd name="connsiteY2" fmla="*/ 87717 h 341725"/>
              <a:gd name="connsiteX3" fmla="*/ 1062516 w 10551351"/>
              <a:gd name="connsiteY3" fmla="*/ 89040 h 341725"/>
              <a:gd name="connsiteX4" fmla="*/ 482593 w 10551351"/>
              <a:gd name="connsiteY4" fmla="*/ 341725 h 341725"/>
              <a:gd name="connsiteX5" fmla="*/ 571 w 10551351"/>
              <a:gd name="connsiteY5" fmla="*/ 101571 h 341725"/>
              <a:gd name="connsiteX6" fmla="*/ 433 w 10551351"/>
              <a:gd name="connsiteY6" fmla="*/ 5966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0 w 11177990"/>
              <a:gd name="connsiteY6" fmla="*/ 2791 h 341725"/>
              <a:gd name="connsiteX0" fmla="*/ 780014 w 11958004"/>
              <a:gd name="connsiteY0" fmla="*/ 2791 h 341725"/>
              <a:gd name="connsiteX1" fmla="*/ 11958004 w 11958004"/>
              <a:gd name="connsiteY1" fmla="*/ 0 h 341725"/>
              <a:gd name="connsiteX2" fmla="*/ 11681593 w 11958004"/>
              <a:gd name="connsiteY2" fmla="*/ 87717 h 341725"/>
              <a:gd name="connsiteX3" fmla="*/ 2469169 w 11958004"/>
              <a:gd name="connsiteY3" fmla="*/ 89040 h 341725"/>
              <a:gd name="connsiteX4" fmla="*/ 1889246 w 11958004"/>
              <a:gd name="connsiteY4" fmla="*/ 341725 h 341725"/>
              <a:gd name="connsiteX5" fmla="*/ 1407224 w 11958004"/>
              <a:gd name="connsiteY5" fmla="*/ 101571 h 341725"/>
              <a:gd name="connsiteX6" fmla="*/ 998158 w 11958004"/>
              <a:gd name="connsiteY6" fmla="*/ 40093 h 341725"/>
              <a:gd name="connsiteX7" fmla="*/ 780014 w 11958004"/>
              <a:gd name="connsiteY7" fmla="*/ 2791 h 341725"/>
              <a:gd name="connsiteX0" fmla="*/ 758495 w 11936485"/>
              <a:gd name="connsiteY0" fmla="*/ 2791 h 341725"/>
              <a:gd name="connsiteX1" fmla="*/ 11936485 w 11936485"/>
              <a:gd name="connsiteY1" fmla="*/ 0 h 341725"/>
              <a:gd name="connsiteX2" fmla="*/ 11660074 w 11936485"/>
              <a:gd name="connsiteY2" fmla="*/ 87717 h 341725"/>
              <a:gd name="connsiteX3" fmla="*/ 2447650 w 11936485"/>
              <a:gd name="connsiteY3" fmla="*/ 89040 h 341725"/>
              <a:gd name="connsiteX4" fmla="*/ 1867727 w 11936485"/>
              <a:gd name="connsiteY4" fmla="*/ 341725 h 341725"/>
              <a:gd name="connsiteX5" fmla="*/ 1385705 w 11936485"/>
              <a:gd name="connsiteY5" fmla="*/ 101571 h 341725"/>
              <a:gd name="connsiteX6" fmla="*/ 976639 w 11936485"/>
              <a:gd name="connsiteY6" fmla="*/ 40093 h 341725"/>
              <a:gd name="connsiteX7" fmla="*/ 758495 w 11936485"/>
              <a:gd name="connsiteY7" fmla="*/ 2791 h 341725"/>
              <a:gd name="connsiteX0" fmla="*/ 0 w 11177990"/>
              <a:gd name="connsiteY0" fmla="*/ 2791 h 341725"/>
              <a:gd name="connsiteX1" fmla="*/ 11177990 w 11177990"/>
              <a:gd name="connsiteY1" fmla="*/ 0 h 341725"/>
              <a:gd name="connsiteX2" fmla="*/ 10901579 w 11177990"/>
              <a:gd name="connsiteY2" fmla="*/ 87717 h 341725"/>
              <a:gd name="connsiteX3" fmla="*/ 1689155 w 11177990"/>
              <a:gd name="connsiteY3" fmla="*/ 89040 h 341725"/>
              <a:gd name="connsiteX4" fmla="*/ 1109232 w 11177990"/>
              <a:gd name="connsiteY4" fmla="*/ 341725 h 341725"/>
              <a:gd name="connsiteX5" fmla="*/ 627210 w 11177990"/>
              <a:gd name="connsiteY5" fmla="*/ 101571 h 341725"/>
              <a:gd name="connsiteX6" fmla="*/ 218144 w 11177990"/>
              <a:gd name="connsiteY6" fmla="*/ 40093 h 341725"/>
              <a:gd name="connsiteX7" fmla="*/ 0 w 11177990"/>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94068 h 341725"/>
              <a:gd name="connsiteX7" fmla="*/ 1331 w 11179321"/>
              <a:gd name="connsiteY7" fmla="*/ 2791 h 341725"/>
              <a:gd name="connsiteX0" fmla="*/ 1331 w 11179321"/>
              <a:gd name="connsiteY0" fmla="*/ 2791 h 341725"/>
              <a:gd name="connsiteX1" fmla="*/ 11179321 w 11179321"/>
              <a:gd name="connsiteY1" fmla="*/ 0 h 341725"/>
              <a:gd name="connsiteX2" fmla="*/ 10902910 w 11179321"/>
              <a:gd name="connsiteY2" fmla="*/ 87717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1179321"/>
              <a:gd name="connsiteY0" fmla="*/ 2791 h 341725"/>
              <a:gd name="connsiteX1" fmla="*/ 11179321 w 11179321"/>
              <a:gd name="connsiteY1" fmla="*/ 0 h 341725"/>
              <a:gd name="connsiteX2" fmla="*/ 10567427 w 11179321"/>
              <a:gd name="connsiteY2" fmla="*/ 90892 h 341725"/>
              <a:gd name="connsiteX3" fmla="*/ 1690486 w 11179321"/>
              <a:gd name="connsiteY3" fmla="*/ 89040 h 341725"/>
              <a:gd name="connsiteX4" fmla="*/ 1110563 w 11179321"/>
              <a:gd name="connsiteY4" fmla="*/ 341725 h 341725"/>
              <a:gd name="connsiteX5" fmla="*/ 628541 w 11179321"/>
              <a:gd name="connsiteY5" fmla="*/ 101571 h 341725"/>
              <a:gd name="connsiteX6" fmla="*/ 0 w 11179321"/>
              <a:gd name="connsiteY6" fmla="*/ 103593 h 341725"/>
              <a:gd name="connsiteX7" fmla="*/ 1331 w 11179321"/>
              <a:gd name="connsiteY7" fmla="*/ 2791 h 341725"/>
              <a:gd name="connsiteX0" fmla="*/ 1331 w 10600099"/>
              <a:gd name="connsiteY0" fmla="*/ 2791 h 341725"/>
              <a:gd name="connsiteX1" fmla="*/ 10561656 w 10600099"/>
              <a:gd name="connsiteY1" fmla="*/ 0 h 341725"/>
              <a:gd name="connsiteX2" fmla="*/ 10567427 w 10600099"/>
              <a:gd name="connsiteY2" fmla="*/ 90892 h 341725"/>
              <a:gd name="connsiteX3" fmla="*/ 1690486 w 10600099"/>
              <a:gd name="connsiteY3" fmla="*/ 89040 h 341725"/>
              <a:gd name="connsiteX4" fmla="*/ 1110563 w 10600099"/>
              <a:gd name="connsiteY4" fmla="*/ 341725 h 341725"/>
              <a:gd name="connsiteX5" fmla="*/ 628541 w 10600099"/>
              <a:gd name="connsiteY5" fmla="*/ 101571 h 341725"/>
              <a:gd name="connsiteX6" fmla="*/ 0 w 10600099"/>
              <a:gd name="connsiteY6" fmla="*/ 103593 h 341725"/>
              <a:gd name="connsiteX7" fmla="*/ 1331 w 10600099"/>
              <a:gd name="connsiteY7" fmla="*/ 2791 h 341725"/>
              <a:gd name="connsiteX0" fmla="*/ 1331 w 10567427"/>
              <a:gd name="connsiteY0" fmla="*/ 2791 h 341725"/>
              <a:gd name="connsiteX1" fmla="*/ 10561656 w 10567427"/>
              <a:gd name="connsiteY1" fmla="*/ 0 h 341725"/>
              <a:gd name="connsiteX2" fmla="*/ 10567427 w 10567427"/>
              <a:gd name="connsiteY2" fmla="*/ 90892 h 341725"/>
              <a:gd name="connsiteX3" fmla="*/ 1690486 w 10567427"/>
              <a:gd name="connsiteY3" fmla="*/ 89040 h 341725"/>
              <a:gd name="connsiteX4" fmla="*/ 1110563 w 10567427"/>
              <a:gd name="connsiteY4" fmla="*/ 341725 h 341725"/>
              <a:gd name="connsiteX5" fmla="*/ 628541 w 10567427"/>
              <a:gd name="connsiteY5" fmla="*/ 101571 h 341725"/>
              <a:gd name="connsiteX6" fmla="*/ 0 w 10567427"/>
              <a:gd name="connsiteY6" fmla="*/ 103593 h 341725"/>
              <a:gd name="connsiteX7" fmla="*/ 1331 w 10567427"/>
              <a:gd name="connsiteY7" fmla="*/ 2791 h 341725"/>
              <a:gd name="connsiteX0" fmla="*/ 1331 w 10561687"/>
              <a:gd name="connsiteY0" fmla="*/ 2791 h 341725"/>
              <a:gd name="connsiteX1" fmla="*/ 10561656 w 10561687"/>
              <a:gd name="connsiteY1" fmla="*/ 0 h 341725"/>
              <a:gd name="connsiteX2" fmla="*/ 10561157 w 10561687"/>
              <a:gd name="connsiteY2" fmla="*/ 90892 h 341725"/>
              <a:gd name="connsiteX3" fmla="*/ 1690486 w 10561687"/>
              <a:gd name="connsiteY3" fmla="*/ 89040 h 341725"/>
              <a:gd name="connsiteX4" fmla="*/ 1110563 w 10561687"/>
              <a:gd name="connsiteY4" fmla="*/ 341725 h 341725"/>
              <a:gd name="connsiteX5" fmla="*/ 628541 w 10561687"/>
              <a:gd name="connsiteY5" fmla="*/ 101571 h 341725"/>
              <a:gd name="connsiteX6" fmla="*/ 0 w 10561687"/>
              <a:gd name="connsiteY6" fmla="*/ 103593 h 341725"/>
              <a:gd name="connsiteX7" fmla="*/ 1331 w 10561687"/>
              <a:gd name="connsiteY7" fmla="*/ 2791 h 341725"/>
              <a:gd name="connsiteX0" fmla="*/ 1331 w 10562072"/>
              <a:gd name="connsiteY0" fmla="*/ 2791 h 341725"/>
              <a:gd name="connsiteX1" fmla="*/ 10561656 w 10562072"/>
              <a:gd name="connsiteY1" fmla="*/ 0 h 341725"/>
              <a:gd name="connsiteX2" fmla="*/ 10561157 w 10562072"/>
              <a:gd name="connsiteY2" fmla="*/ 90892 h 341725"/>
              <a:gd name="connsiteX3" fmla="*/ 1690486 w 10562072"/>
              <a:gd name="connsiteY3" fmla="*/ 89040 h 341725"/>
              <a:gd name="connsiteX4" fmla="*/ 1110563 w 10562072"/>
              <a:gd name="connsiteY4" fmla="*/ 341725 h 341725"/>
              <a:gd name="connsiteX5" fmla="*/ 628541 w 10562072"/>
              <a:gd name="connsiteY5" fmla="*/ 101571 h 341725"/>
              <a:gd name="connsiteX6" fmla="*/ 0 w 10562072"/>
              <a:gd name="connsiteY6" fmla="*/ 103593 h 341725"/>
              <a:gd name="connsiteX7" fmla="*/ 1331 w 10562072"/>
              <a:gd name="connsiteY7" fmla="*/ 2791 h 341725"/>
              <a:gd name="connsiteX0" fmla="*/ 1331 w 10562072"/>
              <a:gd name="connsiteY0" fmla="*/ 2791 h 887696"/>
              <a:gd name="connsiteX1" fmla="*/ 10561656 w 10562072"/>
              <a:gd name="connsiteY1" fmla="*/ 0 h 887696"/>
              <a:gd name="connsiteX2" fmla="*/ 10561157 w 10562072"/>
              <a:gd name="connsiteY2" fmla="*/ 90892 h 887696"/>
              <a:gd name="connsiteX3" fmla="*/ 1690486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628541 w 10562072"/>
              <a:gd name="connsiteY5" fmla="*/ 101571 h 887696"/>
              <a:gd name="connsiteX6" fmla="*/ 0 w 10562072"/>
              <a:gd name="connsiteY6" fmla="*/ 103593 h 887696"/>
              <a:gd name="connsiteX7" fmla="*/ 1331 w 10562072"/>
              <a:gd name="connsiteY7" fmla="*/ 2791 h 887696"/>
              <a:gd name="connsiteX0" fmla="*/ 1331 w 10562072"/>
              <a:gd name="connsiteY0" fmla="*/ 2791 h 887702"/>
              <a:gd name="connsiteX1" fmla="*/ 10561656 w 10562072"/>
              <a:gd name="connsiteY1" fmla="*/ 0 h 887702"/>
              <a:gd name="connsiteX2" fmla="*/ 10561157 w 10562072"/>
              <a:gd name="connsiteY2" fmla="*/ 90892 h 887702"/>
              <a:gd name="connsiteX3" fmla="*/ 2317558 w 10562072"/>
              <a:gd name="connsiteY3" fmla="*/ 89040 h 887702"/>
              <a:gd name="connsiteX4" fmla="*/ 1180889 w 10562072"/>
              <a:gd name="connsiteY4" fmla="*/ 887696 h 887702"/>
              <a:gd name="connsiteX5" fmla="*/ 0 w 10562072"/>
              <a:gd name="connsiteY5" fmla="*/ 103593 h 887702"/>
              <a:gd name="connsiteX6" fmla="*/ 1331 w 10562072"/>
              <a:gd name="connsiteY6" fmla="*/ 2791 h 887702"/>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1331 w 10562072"/>
              <a:gd name="connsiteY0" fmla="*/ 2791 h 887696"/>
              <a:gd name="connsiteX1" fmla="*/ 10561656 w 10562072"/>
              <a:gd name="connsiteY1" fmla="*/ 0 h 887696"/>
              <a:gd name="connsiteX2" fmla="*/ 10561157 w 10562072"/>
              <a:gd name="connsiteY2" fmla="*/ 90892 h 887696"/>
              <a:gd name="connsiteX3" fmla="*/ 2317558 w 10562072"/>
              <a:gd name="connsiteY3" fmla="*/ 89040 h 887696"/>
              <a:gd name="connsiteX4" fmla="*/ 1180889 w 10562072"/>
              <a:gd name="connsiteY4" fmla="*/ 887696 h 887696"/>
              <a:gd name="connsiteX5" fmla="*/ 0 w 10562072"/>
              <a:gd name="connsiteY5" fmla="*/ 103593 h 887696"/>
              <a:gd name="connsiteX6" fmla="*/ 1331 w 10562072"/>
              <a:gd name="connsiteY6" fmla="*/ 2791 h 887696"/>
              <a:gd name="connsiteX0" fmla="*/ 0 w 10568342"/>
              <a:gd name="connsiteY0" fmla="*/ 0 h 2916892"/>
              <a:gd name="connsiteX1" fmla="*/ 10567926 w 10568342"/>
              <a:gd name="connsiteY1" fmla="*/ 2029196 h 2916892"/>
              <a:gd name="connsiteX2" fmla="*/ 10567427 w 10568342"/>
              <a:gd name="connsiteY2" fmla="*/ 2120088 h 2916892"/>
              <a:gd name="connsiteX3" fmla="*/ 2323828 w 10568342"/>
              <a:gd name="connsiteY3" fmla="*/ 2118236 h 2916892"/>
              <a:gd name="connsiteX4" fmla="*/ 1187159 w 10568342"/>
              <a:gd name="connsiteY4" fmla="*/ 2916892 h 2916892"/>
              <a:gd name="connsiteX5" fmla="*/ 6270 w 10568342"/>
              <a:gd name="connsiteY5" fmla="*/ 2132789 h 2916892"/>
              <a:gd name="connsiteX6" fmla="*/ 0 w 10568342"/>
              <a:gd name="connsiteY6" fmla="*/ 0 h 2916892"/>
              <a:gd name="connsiteX0" fmla="*/ 0 w 10575943"/>
              <a:gd name="connsiteY0" fmla="*/ 0 h 2955377"/>
              <a:gd name="connsiteX1" fmla="*/ 10575527 w 10575943"/>
              <a:gd name="connsiteY1" fmla="*/ 2067681 h 2955377"/>
              <a:gd name="connsiteX2" fmla="*/ 10575028 w 10575943"/>
              <a:gd name="connsiteY2" fmla="*/ 2158573 h 2955377"/>
              <a:gd name="connsiteX3" fmla="*/ 2331429 w 10575943"/>
              <a:gd name="connsiteY3" fmla="*/ 2156721 h 2955377"/>
              <a:gd name="connsiteX4" fmla="*/ 1194760 w 10575943"/>
              <a:gd name="connsiteY4" fmla="*/ 2955377 h 2955377"/>
              <a:gd name="connsiteX5" fmla="*/ 13871 w 10575943"/>
              <a:gd name="connsiteY5" fmla="*/ 2171274 h 2955377"/>
              <a:gd name="connsiteX6" fmla="*/ 0 w 10575943"/>
              <a:gd name="connsiteY6" fmla="*/ 0 h 2955377"/>
              <a:gd name="connsiteX0" fmla="*/ 267371 w 10562072"/>
              <a:gd name="connsiteY0" fmla="*/ 0 h 2685985"/>
              <a:gd name="connsiteX1" fmla="*/ 10561656 w 10562072"/>
              <a:gd name="connsiteY1" fmla="*/ 1798289 h 2685985"/>
              <a:gd name="connsiteX2" fmla="*/ 10561157 w 10562072"/>
              <a:gd name="connsiteY2" fmla="*/ 1889181 h 2685985"/>
              <a:gd name="connsiteX3" fmla="*/ 2317558 w 10562072"/>
              <a:gd name="connsiteY3" fmla="*/ 1887329 h 2685985"/>
              <a:gd name="connsiteX4" fmla="*/ 1180889 w 10562072"/>
              <a:gd name="connsiteY4" fmla="*/ 2685985 h 2685985"/>
              <a:gd name="connsiteX5" fmla="*/ 0 w 10562072"/>
              <a:gd name="connsiteY5" fmla="*/ 1901882 h 2685985"/>
              <a:gd name="connsiteX6" fmla="*/ 267371 w 10562072"/>
              <a:gd name="connsiteY6" fmla="*/ 0 h 2685985"/>
              <a:gd name="connsiteX0" fmla="*/ 1331 w 10562072"/>
              <a:gd name="connsiteY0" fmla="*/ 0 h 2955377"/>
              <a:gd name="connsiteX1" fmla="*/ 10561656 w 10562072"/>
              <a:gd name="connsiteY1" fmla="*/ 2067681 h 2955377"/>
              <a:gd name="connsiteX2" fmla="*/ 10561157 w 10562072"/>
              <a:gd name="connsiteY2" fmla="*/ 2158573 h 2955377"/>
              <a:gd name="connsiteX3" fmla="*/ 2317558 w 10562072"/>
              <a:gd name="connsiteY3" fmla="*/ 2156721 h 2955377"/>
              <a:gd name="connsiteX4" fmla="*/ 1180889 w 10562072"/>
              <a:gd name="connsiteY4" fmla="*/ 2955377 h 2955377"/>
              <a:gd name="connsiteX5" fmla="*/ 0 w 10562072"/>
              <a:gd name="connsiteY5" fmla="*/ 2171274 h 2955377"/>
              <a:gd name="connsiteX6" fmla="*/ 1331 w 10562072"/>
              <a:gd name="connsiteY6" fmla="*/ 0 h 2955377"/>
              <a:gd name="connsiteX0" fmla="*/ 1331 w 10562072"/>
              <a:gd name="connsiteY0" fmla="*/ 2791 h 2958168"/>
              <a:gd name="connsiteX1" fmla="*/ 10561655 w 10562072"/>
              <a:gd name="connsiteY1" fmla="*/ 0 h 2958168"/>
              <a:gd name="connsiteX2" fmla="*/ 10561157 w 10562072"/>
              <a:gd name="connsiteY2" fmla="*/ 2161364 h 2958168"/>
              <a:gd name="connsiteX3" fmla="*/ 2317558 w 10562072"/>
              <a:gd name="connsiteY3" fmla="*/ 2159512 h 2958168"/>
              <a:gd name="connsiteX4" fmla="*/ 1180889 w 10562072"/>
              <a:gd name="connsiteY4" fmla="*/ 2958168 h 2958168"/>
              <a:gd name="connsiteX5" fmla="*/ 0 w 10562072"/>
              <a:gd name="connsiteY5" fmla="*/ 2174065 h 2958168"/>
              <a:gd name="connsiteX6" fmla="*/ 1331 w 10562072"/>
              <a:gd name="connsiteY6" fmla="*/ 2791 h 2958168"/>
              <a:gd name="connsiteX0" fmla="*/ 1331 w 10562072"/>
              <a:gd name="connsiteY0" fmla="*/ 2791 h 2958168"/>
              <a:gd name="connsiteX1" fmla="*/ 10561655 w 10562072"/>
              <a:gd name="connsiteY1" fmla="*/ 0 h 2958168"/>
              <a:gd name="connsiteX2" fmla="*/ 10561157 w 10562072"/>
              <a:gd name="connsiteY2" fmla="*/ 2161364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7"/>
              <a:gd name="connsiteY0" fmla="*/ 2791 h 2958168"/>
              <a:gd name="connsiteX1" fmla="*/ 10561655 w 10561657"/>
              <a:gd name="connsiteY1" fmla="*/ 0 h 2958168"/>
              <a:gd name="connsiteX2" fmla="*/ 10469943 w 10561657"/>
              <a:gd name="connsiteY2" fmla="*/ 668161 h 2958168"/>
              <a:gd name="connsiteX3" fmla="*/ 9288594 w 10561657"/>
              <a:gd name="connsiteY3" fmla="*/ 2153103 h 2958168"/>
              <a:gd name="connsiteX4" fmla="*/ 2317558 w 10561657"/>
              <a:gd name="connsiteY4" fmla="*/ 2159512 h 2958168"/>
              <a:gd name="connsiteX5" fmla="*/ 1180889 w 10561657"/>
              <a:gd name="connsiteY5" fmla="*/ 2958168 h 2958168"/>
              <a:gd name="connsiteX6" fmla="*/ 0 w 10561657"/>
              <a:gd name="connsiteY6" fmla="*/ 2174065 h 2958168"/>
              <a:gd name="connsiteX7" fmla="*/ 1331 w 10561657"/>
              <a:gd name="connsiteY7" fmla="*/ 2791 h 2958168"/>
              <a:gd name="connsiteX0" fmla="*/ 1331 w 10562072"/>
              <a:gd name="connsiteY0" fmla="*/ 2791 h 2958168"/>
              <a:gd name="connsiteX1" fmla="*/ 10561655 w 10562072"/>
              <a:gd name="connsiteY1" fmla="*/ 0 h 2958168"/>
              <a:gd name="connsiteX2" fmla="*/ 10561157 w 10562072"/>
              <a:gd name="connsiteY2" fmla="*/ 1468641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1655"/>
              <a:gd name="connsiteY0" fmla="*/ 2791 h 2958168"/>
              <a:gd name="connsiteX1" fmla="*/ 10561655 w 10561655"/>
              <a:gd name="connsiteY1" fmla="*/ 0 h 2958168"/>
              <a:gd name="connsiteX2" fmla="*/ 10196302 w 10561655"/>
              <a:gd name="connsiteY2" fmla="*/ 1183855 h 2958168"/>
              <a:gd name="connsiteX3" fmla="*/ 9288594 w 10561655"/>
              <a:gd name="connsiteY3" fmla="*/ 2153103 h 2958168"/>
              <a:gd name="connsiteX4" fmla="*/ 2317558 w 10561655"/>
              <a:gd name="connsiteY4" fmla="*/ 2159512 h 2958168"/>
              <a:gd name="connsiteX5" fmla="*/ 1180889 w 10561655"/>
              <a:gd name="connsiteY5" fmla="*/ 2958168 h 2958168"/>
              <a:gd name="connsiteX6" fmla="*/ 0 w 10561655"/>
              <a:gd name="connsiteY6" fmla="*/ 2174065 h 2958168"/>
              <a:gd name="connsiteX7" fmla="*/ 1331 w 10561655"/>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331 w 10562072"/>
              <a:gd name="connsiteY0" fmla="*/ 2791 h 2958168"/>
              <a:gd name="connsiteX1" fmla="*/ 10561655 w 10562072"/>
              <a:gd name="connsiteY1" fmla="*/ 0 h 2958168"/>
              <a:gd name="connsiteX2" fmla="*/ 10561157 w 10562072"/>
              <a:gd name="connsiteY2" fmla="*/ 1476338 h 2958168"/>
              <a:gd name="connsiteX3" fmla="*/ 9288594 w 10562072"/>
              <a:gd name="connsiteY3" fmla="*/ 2153103 h 2958168"/>
              <a:gd name="connsiteX4" fmla="*/ 2317558 w 10562072"/>
              <a:gd name="connsiteY4" fmla="*/ 2159512 h 2958168"/>
              <a:gd name="connsiteX5" fmla="*/ 1180889 w 10562072"/>
              <a:gd name="connsiteY5" fmla="*/ 2958168 h 2958168"/>
              <a:gd name="connsiteX6" fmla="*/ 0 w 10562072"/>
              <a:gd name="connsiteY6" fmla="*/ 2174065 h 2958168"/>
              <a:gd name="connsiteX7" fmla="*/ 1331 w 10562072"/>
              <a:gd name="connsiteY7" fmla="*/ 2791 h 2958168"/>
              <a:gd name="connsiteX0" fmla="*/ 150253 w 10562411"/>
              <a:gd name="connsiteY0" fmla="*/ 226828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150253 w 10562411"/>
              <a:gd name="connsiteY7" fmla="*/ 226828 h 2958168"/>
              <a:gd name="connsiteX0" fmla="*/ 2189 w 10562411"/>
              <a:gd name="connsiteY0" fmla="*/ 0 h 2958168"/>
              <a:gd name="connsiteX1" fmla="*/ 10561655 w 10562411"/>
              <a:gd name="connsiteY1" fmla="*/ 0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411"/>
              <a:gd name="connsiteY0" fmla="*/ 0 h 2958168"/>
              <a:gd name="connsiteX1" fmla="*/ 10297658 w 10562411"/>
              <a:gd name="connsiteY1" fmla="*/ 497083 h 2958168"/>
              <a:gd name="connsiteX2" fmla="*/ 10561157 w 10562411"/>
              <a:gd name="connsiteY2" fmla="*/ 1476338 h 2958168"/>
              <a:gd name="connsiteX3" fmla="*/ 9288594 w 10562411"/>
              <a:gd name="connsiteY3" fmla="*/ 2153103 h 2958168"/>
              <a:gd name="connsiteX4" fmla="*/ 2317558 w 10562411"/>
              <a:gd name="connsiteY4" fmla="*/ 2159512 h 2958168"/>
              <a:gd name="connsiteX5" fmla="*/ 1180889 w 10562411"/>
              <a:gd name="connsiteY5" fmla="*/ 2958168 h 2958168"/>
              <a:gd name="connsiteX6" fmla="*/ 0 w 10562411"/>
              <a:gd name="connsiteY6" fmla="*/ 2174065 h 2958168"/>
              <a:gd name="connsiteX7" fmla="*/ 2189 w 10562411"/>
              <a:gd name="connsiteY7" fmla="*/ 0 h 2958168"/>
              <a:gd name="connsiteX0" fmla="*/ 2189 w 10562585"/>
              <a:gd name="connsiteY0" fmla="*/ 0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9 w 10562585"/>
              <a:gd name="connsiteY7" fmla="*/ 0 h 2958168"/>
              <a:gd name="connsiteX0" fmla="*/ 197140 w 10562585"/>
              <a:gd name="connsiteY0" fmla="*/ 176185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197140 w 10562585"/>
              <a:gd name="connsiteY7" fmla="*/ 176185 h 2958168"/>
              <a:gd name="connsiteX0" fmla="*/ 2187 w 10562585"/>
              <a:gd name="connsiteY0" fmla="*/ 176185 h 2958168"/>
              <a:gd name="connsiteX1" fmla="*/ 10562072 w 10562585"/>
              <a:gd name="connsiteY1" fmla="*/ 0 h 2958168"/>
              <a:gd name="connsiteX2" fmla="*/ 10561157 w 10562585"/>
              <a:gd name="connsiteY2" fmla="*/ 1476338 h 2958168"/>
              <a:gd name="connsiteX3" fmla="*/ 9288594 w 10562585"/>
              <a:gd name="connsiteY3" fmla="*/ 2153103 h 2958168"/>
              <a:gd name="connsiteX4" fmla="*/ 2317558 w 10562585"/>
              <a:gd name="connsiteY4" fmla="*/ 2159512 h 2958168"/>
              <a:gd name="connsiteX5" fmla="*/ 1180889 w 10562585"/>
              <a:gd name="connsiteY5" fmla="*/ 2958168 h 2958168"/>
              <a:gd name="connsiteX6" fmla="*/ 0 w 10562585"/>
              <a:gd name="connsiteY6" fmla="*/ 2174065 h 2958168"/>
              <a:gd name="connsiteX7" fmla="*/ 2187 w 10562585"/>
              <a:gd name="connsiteY7" fmla="*/ 176185 h 2958168"/>
              <a:gd name="connsiteX0" fmla="*/ 2187 w 10562584"/>
              <a:gd name="connsiteY0" fmla="*/ 0 h 2781983"/>
              <a:gd name="connsiteX1" fmla="*/ 10562071 w 10562584"/>
              <a:gd name="connsiteY1" fmla="*/ 719965 h 2781983"/>
              <a:gd name="connsiteX2" fmla="*/ 10561157 w 10562584"/>
              <a:gd name="connsiteY2" fmla="*/ 1300153 h 2781983"/>
              <a:gd name="connsiteX3" fmla="*/ 9288594 w 10562584"/>
              <a:gd name="connsiteY3" fmla="*/ 1976918 h 2781983"/>
              <a:gd name="connsiteX4" fmla="*/ 2317558 w 10562584"/>
              <a:gd name="connsiteY4" fmla="*/ 1983327 h 2781983"/>
              <a:gd name="connsiteX5" fmla="*/ 1180889 w 10562584"/>
              <a:gd name="connsiteY5" fmla="*/ 2781983 h 2781983"/>
              <a:gd name="connsiteX6" fmla="*/ 0 w 10562584"/>
              <a:gd name="connsiteY6" fmla="*/ 1997880 h 2781983"/>
              <a:gd name="connsiteX7" fmla="*/ 2187 w 10562584"/>
              <a:gd name="connsiteY7" fmla="*/ 0 h 2781983"/>
              <a:gd name="connsiteX0" fmla="*/ 2187 w 10562585"/>
              <a:gd name="connsiteY0" fmla="*/ 0 h 2781983"/>
              <a:gd name="connsiteX1" fmla="*/ 10562072 w 10562585"/>
              <a:gd name="connsiteY1" fmla="*/ 0 h 2781983"/>
              <a:gd name="connsiteX2" fmla="*/ 10561157 w 10562585"/>
              <a:gd name="connsiteY2" fmla="*/ 1300153 h 2781983"/>
              <a:gd name="connsiteX3" fmla="*/ 9288594 w 10562585"/>
              <a:gd name="connsiteY3" fmla="*/ 1976918 h 2781983"/>
              <a:gd name="connsiteX4" fmla="*/ 2317558 w 10562585"/>
              <a:gd name="connsiteY4" fmla="*/ 1983327 h 2781983"/>
              <a:gd name="connsiteX5" fmla="*/ 1180889 w 10562585"/>
              <a:gd name="connsiteY5" fmla="*/ 2781983 h 2781983"/>
              <a:gd name="connsiteX6" fmla="*/ 0 w 10562585"/>
              <a:gd name="connsiteY6" fmla="*/ 1997880 h 2781983"/>
              <a:gd name="connsiteX7" fmla="*/ 2187 w 10562585"/>
              <a:gd name="connsiteY7" fmla="*/ 0 h 278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62585" h="2781983">
                <a:moveTo>
                  <a:pt x="2187" y="0"/>
                </a:moveTo>
                <a:lnTo>
                  <a:pt x="10562072" y="0"/>
                </a:lnTo>
                <a:cubicBezTo>
                  <a:pt x="10562585" y="67600"/>
                  <a:pt x="10562411" y="1256738"/>
                  <a:pt x="10561157" y="1300153"/>
                </a:cubicBezTo>
                <a:cubicBezTo>
                  <a:pt x="10083761" y="1972162"/>
                  <a:pt x="9705180" y="1982238"/>
                  <a:pt x="9288594" y="1976918"/>
                </a:cubicBezTo>
                <a:lnTo>
                  <a:pt x="2317558" y="1983327"/>
                </a:lnTo>
                <a:cubicBezTo>
                  <a:pt x="1740344" y="2016469"/>
                  <a:pt x="1372498" y="2319161"/>
                  <a:pt x="1180889" y="2781983"/>
                </a:cubicBezTo>
                <a:cubicBezTo>
                  <a:pt x="882535" y="2078206"/>
                  <a:pt x="278640" y="1997002"/>
                  <a:pt x="0" y="1997880"/>
                </a:cubicBezTo>
                <a:cubicBezTo>
                  <a:pt x="2067" y="1962367"/>
                  <a:pt x="3459" y="95582"/>
                  <a:pt x="2187" y="0"/>
                </a:cubicBezTo>
                <a:close/>
              </a:path>
            </a:pathLst>
          </a:custGeom>
          <a:solidFill>
            <a:schemeClr val="bg1"/>
          </a:solidFill>
          <a:ln w="12700" cmpd="sng" algn="ctr">
            <a:noFill/>
            <a:miter lim="800000"/>
            <a:headEnd/>
            <a:tailEnd/>
          </a:ln>
          <a:effectLst>
            <a:outerShdw blurRad="63500" dist="25400" dir="5400000" algn="t" rotWithShape="0">
              <a:prstClr val="black">
                <a:alpha val="25000"/>
              </a:prstClr>
            </a:outerShdw>
          </a:effectLst>
        </p:spPr>
        <p:txBody>
          <a:bodyPr wrap="square" lIns="33059" tIns="42976" rIns="33059" bIns="42976" rtlCol="0" anchor="ctr"/>
          <a:lstStyle/>
          <a:p>
            <a:pPr marL="0" algn="ctr" defTabSz="957756" rtl="0" eaLnBrk="1" fontAlgn="auto" latinLnBrk="0" hangingPunct="1">
              <a:spcBef>
                <a:spcPts val="0"/>
              </a:spcBef>
              <a:spcAft>
                <a:spcPts val="0"/>
              </a:spcAft>
            </a:pPr>
            <a:endParaRPr lang="en-US" sz="1000" kern="1200" dirty="0" smtClean="0">
              <a:solidFill>
                <a:schemeClr val="bg1"/>
              </a:solidFill>
              <a:latin typeface="Arial"/>
              <a:ea typeface="+mn-ea"/>
              <a:cs typeface="Arial"/>
            </a:endParaRPr>
          </a:p>
        </p:txBody>
      </p:sp>
      <p:graphicFrame>
        <p:nvGraphicFramePr>
          <p:cNvPr id="12" name="Object 11" hidden="1"/>
          <p:cNvGraphicFramePr>
            <a:graphicFrameLocks noChangeAspect="1"/>
          </p:cNvGraphicFramePr>
          <p:nvPr>
            <p:custDataLst>
              <p:tags r:id="rId8"/>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261221" name="think-cell Slide" r:id="rId16" imgW="360" imgH="360" progId="">
                  <p:embed/>
                </p:oleObj>
              </mc:Choice>
              <mc:Fallback>
                <p:oleObj name="think-cell Slide" r:id="rId16" imgW="360" imgH="360" progId="">
                  <p:embed/>
                  <p:pic>
                    <p:nvPicPr>
                      <p:cNvPr id="0" name="Picture 5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6" name="Picture 17" descr="D:\My Work\Template\Logos\Capgemini\Capgemini_logo_300dpi.png"/>
          <p:cNvPicPr>
            <a:picLocks noChangeAspect="1" noChangeArrowheads="1"/>
          </p:cNvPicPr>
          <p:nvPr/>
        </p:nvPicPr>
        <p:blipFill>
          <a:blip r:embed="rId18" cstate="print"/>
          <a:srcRect/>
          <a:stretch>
            <a:fillRect/>
          </a:stretch>
        </p:blipFill>
        <p:spPr bwMode="auto">
          <a:xfrm>
            <a:off x="654050" y="603026"/>
            <a:ext cx="2560320" cy="592074"/>
          </a:xfrm>
          <a:prstGeom prst="rect">
            <a:avLst/>
          </a:prstGeom>
          <a:noFill/>
        </p:spPr>
      </p:pic>
      <p:sp>
        <p:nvSpPr>
          <p:cNvPr id="15" name="Rectangle 14">
            <a:hlinkClick r:id="rId19"/>
          </p:cNvPr>
          <p:cNvSpPr/>
          <p:nvPr>
            <p:custDataLst>
              <p:tags r:id="rId9"/>
            </p:custDataLst>
          </p:nvPr>
        </p:nvSpPr>
        <p:spPr>
          <a:xfrm>
            <a:off x="6585724" y="5145515"/>
            <a:ext cx="2651939" cy="380480"/>
          </a:xfrm>
          <a:prstGeom prst="rect">
            <a:avLst/>
          </a:prstGeom>
        </p:spPr>
        <p:txBody>
          <a:bodyPr wrap="none" lIns="36000" tIns="36000" rIns="0" bIns="36000" anchor="b" anchorCtr="0">
            <a:spAutoFit/>
          </a:bodyPr>
          <a:lstStyle/>
          <a:p>
            <a:pPr algn="r"/>
            <a:r>
              <a:rPr lang="en-US" sz="2000" b="1" dirty="0">
                <a:solidFill>
                  <a:schemeClr val="bg1"/>
                </a:solidFill>
                <a:latin typeface="Arial" pitchFamily="34" charset="0"/>
                <a:cs typeface="Arial" pitchFamily="34" charset="0"/>
              </a:rPr>
              <a:t>www.capgemini.com</a:t>
            </a:r>
          </a:p>
        </p:txBody>
      </p:sp>
      <p:pic>
        <p:nvPicPr>
          <p:cNvPr id="18" name="Picture 3" descr="C:\Users\UserSim\Desktop\DS_icons\128x128 shadows\facebook.png">
            <a:hlinkClick r:id="rId20"/>
          </p:cNvPr>
          <p:cNvPicPr>
            <a:picLocks noChangeAspect="1" noChangeArrowheads="1"/>
          </p:cNvPicPr>
          <p:nvPr>
            <p:custDataLst>
              <p:tags r:id="rId10"/>
            </p:custDataLst>
          </p:nvPr>
        </p:nvPicPr>
        <p:blipFill>
          <a:blip r:embed="rId21" cstate="email"/>
          <a:srcRect/>
          <a:stretch>
            <a:fillRect/>
          </a:stretch>
        </p:blipFill>
        <p:spPr bwMode="auto">
          <a:xfrm>
            <a:off x="7624292" y="5551547"/>
            <a:ext cx="278223" cy="263770"/>
          </a:xfrm>
          <a:prstGeom prst="rect">
            <a:avLst/>
          </a:prstGeom>
          <a:noFill/>
        </p:spPr>
      </p:pic>
      <p:pic>
        <p:nvPicPr>
          <p:cNvPr id="19" name="Picture 4" descr="C:\Users\UserSim\Desktop\DS_icons\128x128 shadows\linkedin.png">
            <a:hlinkClick r:id="rId22"/>
          </p:cNvPr>
          <p:cNvPicPr>
            <a:picLocks noChangeAspect="1" noChangeArrowheads="1"/>
          </p:cNvPicPr>
          <p:nvPr>
            <p:custDataLst>
              <p:tags r:id="rId11"/>
            </p:custDataLst>
          </p:nvPr>
        </p:nvPicPr>
        <p:blipFill>
          <a:blip r:embed="rId23" cstate="email"/>
          <a:srcRect/>
          <a:stretch>
            <a:fillRect/>
          </a:stretch>
        </p:blipFill>
        <p:spPr bwMode="auto">
          <a:xfrm>
            <a:off x="7966977" y="5551547"/>
            <a:ext cx="281313" cy="266700"/>
          </a:xfrm>
          <a:prstGeom prst="rect">
            <a:avLst/>
          </a:prstGeom>
          <a:noFill/>
        </p:spPr>
      </p:pic>
      <p:pic>
        <p:nvPicPr>
          <p:cNvPr id="22" name="Picture 5" descr="C:\Users\UserSim\Desktop\DS_icons\128x128 shadows\twitter.png">
            <a:hlinkClick r:id="rId24"/>
          </p:cNvPr>
          <p:cNvPicPr>
            <a:picLocks noChangeAspect="1" noChangeArrowheads="1"/>
          </p:cNvPicPr>
          <p:nvPr>
            <p:custDataLst>
              <p:tags r:id="rId12"/>
            </p:custDataLst>
          </p:nvPr>
        </p:nvPicPr>
        <p:blipFill>
          <a:blip r:embed="rId25" cstate="email"/>
          <a:srcRect/>
          <a:stretch>
            <a:fillRect/>
          </a:stretch>
        </p:blipFill>
        <p:spPr bwMode="auto">
          <a:xfrm>
            <a:off x="8610576" y="5551547"/>
            <a:ext cx="281313" cy="266700"/>
          </a:xfrm>
          <a:prstGeom prst="rect">
            <a:avLst/>
          </a:prstGeom>
          <a:noFill/>
        </p:spPr>
      </p:pic>
      <p:pic>
        <p:nvPicPr>
          <p:cNvPr id="29" name="Picture 6" descr="C:\Users\UserSim\Desktop\DS_icons\128x128 shadows\youtube.png">
            <a:hlinkClick r:id="rId26"/>
          </p:cNvPr>
          <p:cNvPicPr>
            <a:picLocks noChangeAspect="1" noChangeArrowheads="1"/>
          </p:cNvPicPr>
          <p:nvPr>
            <p:custDataLst>
              <p:tags r:id="rId13"/>
            </p:custDataLst>
          </p:nvPr>
        </p:nvPicPr>
        <p:blipFill>
          <a:blip r:embed="rId27" cstate="email"/>
          <a:srcRect/>
          <a:stretch>
            <a:fillRect/>
          </a:stretch>
        </p:blipFill>
        <p:spPr bwMode="auto">
          <a:xfrm>
            <a:off x="8956350" y="5551547"/>
            <a:ext cx="281313" cy="266700"/>
          </a:xfrm>
          <a:prstGeom prst="rect">
            <a:avLst/>
          </a:prstGeom>
          <a:noFill/>
        </p:spPr>
      </p:pic>
      <p:pic>
        <p:nvPicPr>
          <p:cNvPr id="30" name="Image 22" descr="Picto_Slideshare.gif">
            <a:hlinkClick r:id="rId28"/>
          </p:cNvPr>
          <p:cNvPicPr preferRelativeResize="0">
            <a:picLocks/>
          </p:cNvPicPr>
          <p:nvPr>
            <p:custDataLst>
              <p:tags r:id="rId14"/>
            </p:custDataLst>
          </p:nvPr>
        </p:nvPicPr>
        <p:blipFill>
          <a:blip r:embed="rId29" cstate="email"/>
          <a:srcRect l="4793" t="6316" r="5718" b="7969"/>
          <a:stretch>
            <a:fillRect/>
          </a:stretch>
        </p:blipFill>
        <p:spPr>
          <a:xfrm>
            <a:off x="8312752" y="5551547"/>
            <a:ext cx="233362" cy="238125"/>
          </a:xfrm>
          <a:prstGeom prst="roundRect">
            <a:avLst/>
          </a:prstGeom>
          <a:effectLst>
            <a:outerShdw blurRad="38100" dist="25400" dir="5400000" sx="98000" sy="98000" algn="t" rotWithShape="0">
              <a:schemeClr val="tx2">
                <a:alpha val="51000"/>
              </a:schemeClr>
            </a:outerShdw>
          </a:effectLst>
        </p:spPr>
      </p:pic>
      <p:sp>
        <p:nvSpPr>
          <p:cNvPr id="31" name="Rectangle 30"/>
          <p:cNvSpPr/>
          <p:nvPr>
            <p:custDataLst>
              <p:tags r:id="rId15"/>
            </p:custDataLst>
          </p:nvPr>
        </p:nvSpPr>
        <p:spPr>
          <a:xfrm>
            <a:off x="3389004" y="5979558"/>
            <a:ext cx="5848659" cy="682317"/>
          </a:xfrm>
          <a:prstGeom prst="rect">
            <a:avLst/>
          </a:prstGeom>
        </p:spPr>
        <p:txBody>
          <a:bodyPr wrap="square" lIns="33059" tIns="33059" rIns="0" bIns="33059" anchor="b" anchorCtr="0">
            <a:spAutoFit/>
          </a:bodyPr>
          <a:lstStyle/>
          <a:p>
            <a:pPr algn="r"/>
            <a:r>
              <a:rPr lang="en-US" sz="700" dirty="0" smtClean="0">
                <a:solidFill>
                  <a:schemeClr val="bg1"/>
                </a:solidFill>
                <a:latin typeface="Arial"/>
                <a:cs typeface="Arial"/>
              </a:rPr>
              <a:t>This message contains information that may be privileged or confidential and is the property of the Capgemini Group.</a:t>
            </a:r>
          </a:p>
          <a:p>
            <a:pPr algn="r"/>
            <a:r>
              <a:rPr lang="en-US" sz="700" dirty="0" smtClean="0">
                <a:solidFill>
                  <a:schemeClr val="bg1"/>
                </a:solidFill>
                <a:latin typeface="Arial"/>
                <a:cs typeface="Arial"/>
              </a:rPr>
              <a:t>Copyright © 2017 Capgemini. All rights reserved.</a:t>
            </a:r>
          </a:p>
          <a:p>
            <a:pPr marL="0" marR="0" lvl="0" indent="0" algn="r" defTabSz="957756" rtl="0" eaLnBrk="1" fontAlgn="auto" latinLnBrk="0" hangingPunct="1">
              <a:lnSpc>
                <a:spcPct val="100000"/>
              </a:lnSpc>
              <a:spcBef>
                <a:spcPts val="0"/>
              </a:spcBef>
              <a:spcAft>
                <a:spcPts val="0"/>
              </a:spcAft>
              <a:buClrTx/>
              <a:buSzTx/>
              <a:buFontTx/>
              <a:buNone/>
              <a:tabLst/>
              <a:defRPr/>
            </a:pPr>
            <a:r>
              <a:rPr lang="en-US" sz="700" dirty="0" smtClean="0">
                <a:solidFill>
                  <a:schemeClr val="bg1"/>
                </a:solidFill>
                <a:latin typeface="Arial"/>
                <a:cs typeface="Arial"/>
              </a:rPr>
              <a:t>Rightshore</a:t>
            </a:r>
            <a:r>
              <a:rPr lang="en-US" sz="700" baseline="30000" dirty="0" smtClean="0">
                <a:solidFill>
                  <a:schemeClr val="bg1"/>
                </a:solidFill>
                <a:latin typeface="Arial"/>
                <a:cs typeface="Arial"/>
              </a:rPr>
              <a:t>®</a:t>
            </a:r>
            <a:r>
              <a:rPr lang="en-US" sz="700" dirty="0" smtClean="0">
                <a:solidFill>
                  <a:schemeClr val="bg1"/>
                </a:solidFill>
                <a:latin typeface="Arial"/>
                <a:cs typeface="Arial"/>
              </a:rPr>
              <a:t> is a trademark belonging to Capgemini.</a:t>
            </a:r>
          </a:p>
          <a:p>
            <a:pPr algn="r"/>
            <a:endParaRPr lang="en-US" sz="700" dirty="0" smtClean="0">
              <a:solidFill>
                <a:schemeClr val="bg1"/>
              </a:solidFill>
              <a:latin typeface="Arial"/>
              <a:cs typeface="Arial"/>
            </a:endParaRPr>
          </a:p>
          <a:p>
            <a:pPr algn="r"/>
            <a:r>
              <a:rPr lang="en-US" sz="600" dirty="0" smtClean="0">
                <a:solidFill>
                  <a:schemeClr val="bg1"/>
                </a:solidFill>
                <a:latin typeface="Arial"/>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a:t>
            </a:r>
          </a:p>
        </p:txBody>
      </p:sp>
      <p:pic>
        <p:nvPicPr>
          <p:cNvPr id="17" name="Picture 16" descr="University_logo_Col.jpg"/>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6587066" y="423333"/>
            <a:ext cx="3047999" cy="1016000"/>
          </a:xfrm>
          <a:prstGeom prst="rect">
            <a:avLst/>
          </a:prstGeom>
        </p:spPr>
      </p:pic>
    </p:spTree>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93" r:id="rId4"/>
  </p:sldLayoutIdLst>
  <p:timing>
    <p:tnLst>
      <p:par>
        <p:cTn id="1" dur="indefinite" restart="never" nodeType="tmRoot"/>
      </p:par>
    </p:tnLst>
  </p:timing>
  <p:txStyles>
    <p:titleStyle>
      <a:lvl1pPr algn="ctr" defTabSz="839694" rtl="0" eaLnBrk="1" latinLnBrk="0" hangingPunct="1">
        <a:spcBef>
          <a:spcPct val="0"/>
        </a:spcBef>
        <a:buNone/>
        <a:defRPr sz="4000" kern="1200">
          <a:solidFill>
            <a:schemeClr val="tx1"/>
          </a:solidFill>
          <a:latin typeface="+mj-lt"/>
          <a:ea typeface="+mj-ea"/>
          <a:cs typeface="+mj-cs"/>
        </a:defRPr>
      </a:lvl1pPr>
    </p:titleStyle>
    <p:bodyStyle>
      <a:lvl1pPr marL="314885" indent="-314885" algn="l" defTabSz="839694" rtl="0" eaLnBrk="1" latinLnBrk="0" hangingPunct="1">
        <a:spcBef>
          <a:spcPct val="20000"/>
        </a:spcBef>
        <a:buFont typeface="Arial" pitchFamily="34" charset="0"/>
        <a:buChar char="•"/>
        <a:defRPr sz="2900" kern="1200">
          <a:solidFill>
            <a:schemeClr val="tx1"/>
          </a:solidFill>
          <a:latin typeface="+mn-lt"/>
          <a:ea typeface="+mn-ea"/>
          <a:cs typeface="+mn-cs"/>
        </a:defRPr>
      </a:lvl1pPr>
      <a:lvl2pPr marL="682251" indent="-262404" algn="l" defTabSz="839694"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49617" indent="-209923" algn="l" defTabSz="839694"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6946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89310"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30915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729004"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148851"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568697" indent="-209923" algn="l" defTabSz="83969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fr-FR"/>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talent.capgemini.com/university/catalog/course/561916" TargetMode="External"/><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21.wmf"/><Relationship Id="rId5" Type="http://schemas.openxmlformats.org/officeDocument/2006/relationships/oleObject" Target="../embeddings/oleObject14.bin"/><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package" Target="../embeddings/Microsoft_Word_Document1.docx"/><Relationship Id="rId7" Type="http://schemas.openxmlformats.org/officeDocument/2006/relationships/package" Target="../embeddings/Microsoft_Word_Document3.docx"/><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23.wmf"/><Relationship Id="rId5" Type="http://schemas.openxmlformats.org/officeDocument/2006/relationships/package" Target="../embeddings/Microsoft_Word_Document2.docx"/><Relationship Id="rId4" Type="http://schemas.openxmlformats.org/officeDocument/2006/relationships/image" Target="../media/image22.wmf"/></Relationships>
</file>

<file path=ppt/slides/_rels/slide5.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26.wmf"/><Relationship Id="rId5" Type="http://schemas.openxmlformats.org/officeDocument/2006/relationships/oleObject" Target="../embeddings/oleObject16.bin"/><Relationship Id="rId4" Type="http://schemas.openxmlformats.org/officeDocument/2006/relationships/image" Target="../media/image25.wmf"/></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talent.capgemini.com/university/catalog/course/576581" TargetMode="External"/><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28.wmf"/><Relationship Id="rId5" Type="http://schemas.openxmlformats.org/officeDocument/2006/relationships/package" Target="../embeddings/Microsoft_Word_Document4.docx"/><Relationship Id="rId4" Type="http://schemas.openxmlformats.org/officeDocument/2006/relationships/hyperlink" Target="https://capgemini.sharepoint.com/sites/GSIPSolutionEnablers/UiPath/SitePages/UiPath%20Training.aspx"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talent.capgemini.com/university/pages/learners_corner/automation_drive_academy/" TargetMode="External"/><Relationship Id="rId2" Type="http://schemas.openxmlformats.org/officeDocument/2006/relationships/hyperlink" Target="http://talent.capgemini.com/university/pages/communities/automation_drive_academy/" TargetMode="External"/><Relationship Id="rId1" Type="http://schemas.openxmlformats.org/officeDocument/2006/relationships/slideLayout" Target="../slideLayouts/slideLayout3.xml"/><Relationship Id="rId6" Type="http://schemas.openxmlformats.org/officeDocument/2006/relationships/hyperlink" Target="https://talent.capgemini.com/university/pages/learners_corner/automation_drive_academy/how_do_i_apply_for_certification/" TargetMode="External"/><Relationship Id="rId5" Type="http://schemas.openxmlformats.org/officeDocument/2006/relationships/hyperlink" Target="https://talent.capgemini.com/university/pages/learners_corner/automation_drive_academy/how_do_i_take_the_assessments/" TargetMode="External"/><Relationship Id="rId4" Type="http://schemas.openxmlformats.org/officeDocument/2006/relationships/hyperlink" Target="https://talent.capgemini.com/university/pages/learners_corner/automation_drive_academy/what_is_the_certification_proces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82112" y="4242816"/>
            <a:ext cx="6342888" cy="986007"/>
          </a:xfrm>
        </p:spPr>
        <p:txBody>
          <a:bodyPr>
            <a:normAutofit/>
          </a:bodyPr>
          <a:lstStyle/>
          <a:p>
            <a:pPr marL="0" indent="0" algn="l">
              <a:buNone/>
            </a:pPr>
            <a:r>
              <a:rPr lang="en-US" sz="3200" b="1" dirty="0" smtClean="0"/>
              <a:t>Foundation Automation </a:t>
            </a:r>
          </a:p>
          <a:p>
            <a:pPr marL="0" indent="0" algn="l">
              <a:buNone/>
            </a:pPr>
            <a:r>
              <a:rPr lang="en-US" sz="3200" b="1" dirty="0" smtClean="0"/>
              <a:t>Certification</a:t>
            </a:r>
            <a:endParaRPr lang="en-US" sz="3200" b="1" dirty="0"/>
          </a:p>
        </p:txBody>
      </p:sp>
      <p:sp>
        <p:nvSpPr>
          <p:cNvPr id="5" name="Text Placeholder 4"/>
          <p:cNvSpPr>
            <a:spLocks noGrp="1"/>
          </p:cNvSpPr>
          <p:nvPr>
            <p:ph type="body" sz="quarter" idx="11"/>
          </p:nvPr>
        </p:nvSpPr>
        <p:spPr>
          <a:xfrm>
            <a:off x="4386330" y="5381481"/>
            <a:ext cx="4965249" cy="1079500"/>
          </a:xfrm>
        </p:spPr>
        <p:txBody>
          <a:bodyPr/>
          <a:lstStyle/>
          <a:p>
            <a:pPr defTabSz="914400">
              <a:lnSpc>
                <a:spcPct val="100000"/>
              </a:lnSpc>
            </a:pPr>
            <a:endParaRPr lang="en-US" sz="1800" dirty="0"/>
          </a:p>
          <a:p>
            <a:pPr defTabSz="914400">
              <a:lnSpc>
                <a:spcPct val="100000"/>
              </a:lnSpc>
            </a:pPr>
            <a:endParaRPr lang="en-US" sz="1800" b="1" kern="0" dirty="0">
              <a:solidFill>
                <a:sysClr val="windowText" lastClr="000000"/>
              </a:solidFill>
            </a:endParaRPr>
          </a:p>
          <a:p>
            <a:pPr defTabSz="914400">
              <a:lnSpc>
                <a:spcPct val="100000"/>
              </a:lnSpc>
            </a:pPr>
            <a:endParaRPr lang="en-US" sz="1800" kern="0" dirty="0">
              <a:solidFill>
                <a:sysClr val="windowText" lastClr="000000"/>
              </a:solidFill>
            </a:endParaRPr>
          </a:p>
          <a:p>
            <a:endParaRPr lang="en-US" dirty="0"/>
          </a:p>
        </p:txBody>
      </p:sp>
    </p:spTree>
    <p:extLst>
      <p:ext uri="{BB962C8B-B14F-4D97-AF65-F5344CB8AC3E}">
        <p14:creationId xmlns:p14="http://schemas.microsoft.com/office/powerpoint/2010/main" val="12378217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02766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accent2"/>
                </a:solidFill>
              </a:rPr>
              <a:t>What is Automation?</a:t>
            </a:r>
            <a:endParaRPr lang="en-US" sz="3200" b="1" dirty="0">
              <a:solidFill>
                <a:schemeClr val="accent2"/>
              </a:solidFill>
            </a:endParaRPr>
          </a:p>
        </p:txBody>
      </p:sp>
      <p:sp>
        <p:nvSpPr>
          <p:cNvPr id="3" name="Text Placeholder 2"/>
          <p:cNvSpPr>
            <a:spLocks noGrp="1"/>
          </p:cNvSpPr>
          <p:nvPr>
            <p:ph type="body" sz="quarter" idx="10"/>
          </p:nvPr>
        </p:nvSpPr>
        <p:spPr/>
        <p:txBody>
          <a:bodyPr/>
          <a:lstStyle/>
          <a:p>
            <a:pPr marL="0" indent="0">
              <a:buNone/>
            </a:pP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Automation is the technology by which a process or procedure is performed with minimal human </a:t>
            </a: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assistance. For learning the process of automation we need to have the knowledge of various scripting languages such as R Programming, Python, Pearl, Linux Shell scripting, etc. And the various tools are UI Path, Blue Prism, Smart Analytics, etc.</a:t>
            </a:r>
          </a:p>
          <a:p>
            <a:pPr marL="0" indent="0">
              <a:buNone/>
            </a:pP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For automation the widely used languages are R Programming and Python.</a:t>
            </a:r>
          </a:p>
          <a:p>
            <a:pPr marL="0" indent="0">
              <a:buNone/>
            </a:pP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And gaining the knowledge in these two languages can help us in many other areas such as Data visualization, Data Mining, Data wrangling, etc.</a:t>
            </a:r>
          </a:p>
          <a:p>
            <a:pPr marL="0" indent="0">
              <a:buNone/>
            </a:pPr>
            <a:endPar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Capgemini </a:t>
            </a:r>
            <a:r>
              <a:rPr lang="en-US"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has already </a:t>
            </a: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a proven and impressive track record of successful automation client </a:t>
            </a:r>
            <a:r>
              <a:rPr lang="en-US"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deliveries. </a:t>
            </a:r>
            <a:endParaRPr lang="en-US"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800" dirty="0">
                <a:solidFill>
                  <a:schemeClr val="tx1"/>
                </a:solidFill>
                <a:latin typeface="Tahoma" panose="020B0604030504040204" pitchFamily="34" charset="0"/>
                <a:ea typeface="Tahoma" panose="020B0604030504040204" pitchFamily="34" charset="0"/>
                <a:cs typeface="Tahoma" panose="020B0604030504040204" pitchFamily="34" charset="0"/>
              </a:rPr>
              <a:t>Automation Drive serves as a global vehicle enabling the Group to continuously introduce new innovative automation services and solutions at speed and in a coherent way. Automation Drive fast tracks the adoption of automation across the Group for Capgemini and our clients.</a:t>
            </a:r>
          </a:p>
        </p:txBody>
      </p:sp>
      <p:pic>
        <p:nvPicPr>
          <p:cNvPr id="4"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09" y="6386452"/>
            <a:ext cx="1513114" cy="39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574" y="239078"/>
            <a:ext cx="1513114" cy="39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2680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rgbClr val="0098CC"/>
                </a:solidFill>
              </a:rPr>
              <a:t>Steps for Automation Certification</a:t>
            </a:r>
            <a:endParaRPr lang="en-US" dirty="0"/>
          </a:p>
        </p:txBody>
      </p:sp>
      <p:sp>
        <p:nvSpPr>
          <p:cNvPr id="3" name="Text Placeholder 2"/>
          <p:cNvSpPr>
            <a:spLocks noGrp="1"/>
          </p:cNvSpPr>
          <p:nvPr>
            <p:ph type="body" sz="quarter" idx="10"/>
          </p:nvPr>
        </p:nvSpPr>
        <p:spPr>
          <a:xfrm>
            <a:off x="344488" y="1006998"/>
            <a:ext cx="9220200" cy="5260452"/>
          </a:xfrm>
        </p:spPr>
        <p:txBody>
          <a:bodyPr/>
          <a:lstStyle/>
          <a:p>
            <a:pPr>
              <a:buNone/>
            </a:pPr>
            <a:endParaRPr lang="pl-PL" sz="1600" b="1" u="sng" dirty="0">
              <a:solidFill>
                <a:schemeClr val="tx1"/>
              </a:solidFill>
            </a:endParaRPr>
          </a:p>
          <a:p>
            <a:pPr>
              <a:buFont typeface="Arial" panose="020B0604020202020204" pitchFamily="34" charset="0"/>
              <a:buChar char="•"/>
            </a:pPr>
            <a:r>
              <a:rPr lang="en-GB" sz="1600" b="1" dirty="0">
                <a:solidFill>
                  <a:schemeClr val="tx1"/>
                </a:solidFill>
              </a:rPr>
              <a:t>Step 1</a:t>
            </a:r>
            <a:r>
              <a:rPr lang="en-GB" sz="1600" dirty="0">
                <a:solidFill>
                  <a:schemeClr val="tx1"/>
                </a:solidFill>
              </a:rPr>
              <a:t>: </a:t>
            </a:r>
            <a:r>
              <a:rPr lang="en-GB" sz="1600" dirty="0" smtClean="0">
                <a:solidFill>
                  <a:schemeClr val="tx1"/>
                </a:solidFill>
              </a:rPr>
              <a:t> Complete </a:t>
            </a:r>
            <a:r>
              <a:rPr lang="en-GB" sz="1600" dirty="0">
                <a:solidFill>
                  <a:schemeClr val="tx1"/>
                </a:solidFill>
              </a:rPr>
              <a:t>the mandatory </a:t>
            </a:r>
            <a:r>
              <a:rPr lang="en-GB" sz="1600" dirty="0" smtClean="0">
                <a:solidFill>
                  <a:schemeClr val="tx1"/>
                </a:solidFill>
              </a:rPr>
              <a:t>e-learning</a:t>
            </a:r>
            <a:r>
              <a:rPr lang="pl-PL" sz="1600" dirty="0" smtClean="0">
                <a:solidFill>
                  <a:schemeClr val="tx1"/>
                </a:solidFill>
              </a:rPr>
              <a:t> </a:t>
            </a:r>
            <a:r>
              <a:rPr lang="pl-PL" sz="1600" dirty="0">
                <a:solidFill>
                  <a:schemeClr val="tx1"/>
                </a:solidFill>
              </a:rPr>
              <a:t>(with min. test score 70%)</a:t>
            </a:r>
            <a:r>
              <a:rPr lang="en-GB" sz="1600" dirty="0">
                <a:solidFill>
                  <a:schemeClr val="tx1"/>
                </a:solidFill>
              </a:rPr>
              <a:t> – </a:t>
            </a:r>
            <a:r>
              <a:rPr lang="en-GB" sz="1600" b="1" dirty="0">
                <a:solidFill>
                  <a:schemeClr val="tx1"/>
                </a:solidFill>
              </a:rPr>
              <a:t>Introduction to</a:t>
            </a:r>
          </a:p>
          <a:p>
            <a:pPr marL="0" indent="0">
              <a:buNone/>
            </a:pPr>
            <a:r>
              <a:rPr lang="en-GB" sz="1600" b="1" dirty="0">
                <a:solidFill>
                  <a:schemeClr val="tx1"/>
                </a:solidFill>
              </a:rPr>
              <a:t>                  Automation Drive. Please find the link below:  </a:t>
            </a:r>
          </a:p>
          <a:p>
            <a:pPr marL="0" indent="0">
              <a:buNone/>
            </a:pPr>
            <a:r>
              <a:rPr lang="en-GB" sz="1600" b="1" dirty="0">
                <a:solidFill>
                  <a:schemeClr val="tx1"/>
                </a:solidFill>
              </a:rPr>
              <a:t>                  </a:t>
            </a:r>
            <a:r>
              <a:rPr lang="en-US" sz="1600" b="1" dirty="0">
                <a:solidFill>
                  <a:srgbClr val="00B0F0"/>
                </a:solidFill>
                <a:hlinkClick r:id="rId3"/>
              </a:rPr>
              <a:t>https://talent.capgemini.com/university/catalog/course/561916</a:t>
            </a:r>
            <a:r>
              <a:rPr lang="en-GB" sz="1600" b="1" dirty="0">
                <a:solidFill>
                  <a:schemeClr val="tx1"/>
                </a:solidFill>
              </a:rPr>
              <a:t>       </a:t>
            </a:r>
          </a:p>
          <a:p>
            <a:pPr marL="0" indent="0">
              <a:buNone/>
            </a:pPr>
            <a:endParaRPr lang="en-GB" sz="1600" b="1" dirty="0">
              <a:solidFill>
                <a:schemeClr val="tx1"/>
              </a:solidFill>
            </a:endParaRPr>
          </a:p>
          <a:p>
            <a:pPr>
              <a:buFont typeface="Arial" panose="020B0604020202020204" pitchFamily="34" charset="0"/>
              <a:buChar char="•"/>
            </a:pPr>
            <a:r>
              <a:rPr lang="en-US" sz="1600" b="1" dirty="0">
                <a:solidFill>
                  <a:schemeClr val="tx1"/>
                </a:solidFill>
              </a:rPr>
              <a:t>Step 2</a:t>
            </a:r>
            <a:r>
              <a:rPr lang="en-US" sz="1600" dirty="0">
                <a:solidFill>
                  <a:schemeClr val="tx1"/>
                </a:solidFill>
              </a:rPr>
              <a:t>: </a:t>
            </a:r>
            <a:r>
              <a:rPr lang="pl-PL" sz="1600" dirty="0">
                <a:solidFill>
                  <a:schemeClr val="tx1"/>
                </a:solidFill>
              </a:rPr>
              <a:t>Pass positively (with min. test score 60%)</a:t>
            </a:r>
            <a:r>
              <a:rPr lang="en-GB" sz="1600" dirty="0">
                <a:solidFill>
                  <a:schemeClr val="tx1"/>
                </a:solidFill>
              </a:rPr>
              <a:t> </a:t>
            </a:r>
            <a:r>
              <a:rPr lang="en-GB" sz="1600" dirty="0" err="1">
                <a:solidFill>
                  <a:schemeClr val="tx1"/>
                </a:solidFill>
              </a:rPr>
              <a:t>i</a:t>
            </a:r>
            <a:r>
              <a:rPr lang="en-GB" sz="1600" dirty="0">
                <a:solidFill>
                  <a:schemeClr val="tx1"/>
                </a:solidFill>
              </a:rPr>
              <a:t>-compass assessment for at least </a:t>
            </a:r>
          </a:p>
          <a:p>
            <a:pPr marL="0" indent="0">
              <a:buNone/>
            </a:pPr>
            <a:r>
              <a:rPr lang="en-GB" sz="1600" dirty="0">
                <a:solidFill>
                  <a:schemeClr val="tx1"/>
                </a:solidFill>
              </a:rPr>
              <a:t>                  2 scripting </a:t>
            </a:r>
            <a:r>
              <a:rPr lang="en-GB" sz="1600" dirty="0" smtClean="0">
                <a:solidFill>
                  <a:schemeClr val="tx1"/>
                </a:solidFill>
              </a:rPr>
              <a:t>languages. </a:t>
            </a:r>
          </a:p>
          <a:p>
            <a:pPr marL="0" indent="0" algn="ctr">
              <a:buNone/>
            </a:pPr>
            <a:endParaRPr lang="en-GB" sz="1600" dirty="0">
              <a:solidFill>
                <a:schemeClr val="tx1"/>
              </a:solidFill>
            </a:endParaRPr>
          </a:p>
          <a:p>
            <a:pPr marL="0" indent="0">
              <a:buNone/>
            </a:pPr>
            <a:endParaRPr lang="pl-PL" sz="1600" dirty="0"/>
          </a:p>
          <a:p>
            <a:pPr>
              <a:buFont typeface="Arial" panose="020B0604020202020204" pitchFamily="34" charset="0"/>
              <a:buChar char="•"/>
            </a:pPr>
            <a:r>
              <a:rPr lang="en-US" sz="1600" b="1" dirty="0">
                <a:solidFill>
                  <a:schemeClr val="tx1"/>
                </a:solidFill>
              </a:rPr>
              <a:t>Step 3</a:t>
            </a:r>
            <a:r>
              <a:rPr lang="en-US" sz="1600" dirty="0">
                <a:solidFill>
                  <a:schemeClr val="tx1"/>
                </a:solidFill>
              </a:rPr>
              <a:t>: </a:t>
            </a:r>
            <a:r>
              <a:rPr lang="pl-PL" sz="1600" dirty="0">
                <a:solidFill>
                  <a:schemeClr val="tx1"/>
                </a:solidFill>
              </a:rPr>
              <a:t>P</a:t>
            </a:r>
            <a:r>
              <a:rPr lang="en-GB" sz="1600" dirty="0">
                <a:solidFill>
                  <a:schemeClr val="tx1"/>
                </a:solidFill>
              </a:rPr>
              <a:t>ass</a:t>
            </a:r>
            <a:r>
              <a:rPr lang="pl-PL" sz="1600" dirty="0">
                <a:solidFill>
                  <a:schemeClr val="tx1"/>
                </a:solidFill>
              </a:rPr>
              <a:t> positively (with min. test score 60%)</a:t>
            </a:r>
            <a:r>
              <a:rPr lang="en-GB" sz="1600" dirty="0">
                <a:solidFill>
                  <a:schemeClr val="tx1"/>
                </a:solidFill>
              </a:rPr>
              <a:t> </a:t>
            </a:r>
            <a:r>
              <a:rPr lang="en-US" sz="1600" dirty="0" err="1">
                <a:solidFill>
                  <a:schemeClr val="tx1"/>
                </a:solidFill>
              </a:rPr>
              <a:t>i</a:t>
            </a:r>
            <a:r>
              <a:rPr lang="en-US" sz="1600" dirty="0">
                <a:solidFill>
                  <a:schemeClr val="tx1"/>
                </a:solidFill>
              </a:rPr>
              <a:t>-compass assessment</a:t>
            </a:r>
            <a:r>
              <a:rPr lang="en-GB" sz="1600" dirty="0">
                <a:solidFill>
                  <a:schemeClr val="tx1"/>
                </a:solidFill>
              </a:rPr>
              <a:t> </a:t>
            </a:r>
            <a:r>
              <a:rPr lang="pl-PL" sz="1600" dirty="0">
                <a:solidFill>
                  <a:schemeClr val="tx1"/>
                </a:solidFill>
              </a:rPr>
              <a:t>f</a:t>
            </a:r>
            <a:r>
              <a:rPr lang="en-US" sz="1600" dirty="0">
                <a:solidFill>
                  <a:schemeClr val="tx1"/>
                </a:solidFill>
              </a:rPr>
              <a:t>or</a:t>
            </a:r>
            <a:r>
              <a:rPr lang="pl-PL" sz="1600" dirty="0">
                <a:solidFill>
                  <a:schemeClr val="tx1"/>
                </a:solidFill>
              </a:rPr>
              <a:t> </a:t>
            </a:r>
            <a:r>
              <a:rPr lang="en-GB" sz="1600" dirty="0">
                <a:solidFill>
                  <a:schemeClr val="tx1"/>
                </a:solidFill>
              </a:rPr>
              <a:t>automation    </a:t>
            </a:r>
          </a:p>
          <a:p>
            <a:pPr marL="0" indent="0">
              <a:buNone/>
            </a:pPr>
            <a:r>
              <a:rPr lang="en-GB" sz="1600" dirty="0">
                <a:solidFill>
                  <a:schemeClr val="tx1"/>
                </a:solidFill>
              </a:rPr>
              <a:t>                  tool adding up to 4 points (each Automation tool has a point allocation</a:t>
            </a:r>
            <a:r>
              <a:rPr lang="pl-PL" sz="1600" dirty="0">
                <a:solidFill>
                  <a:schemeClr val="tx1"/>
                </a:solidFill>
              </a:rPr>
              <a:t> presented</a:t>
            </a:r>
            <a:endParaRPr lang="en-US" sz="1600" dirty="0">
              <a:solidFill>
                <a:schemeClr val="tx1"/>
              </a:solidFill>
            </a:endParaRPr>
          </a:p>
          <a:p>
            <a:pPr marL="0" indent="0">
              <a:buNone/>
            </a:pPr>
            <a:r>
              <a:rPr lang="en-US" sz="1600" dirty="0">
                <a:solidFill>
                  <a:schemeClr val="tx1"/>
                </a:solidFill>
              </a:rPr>
              <a:t>                 </a:t>
            </a:r>
            <a:r>
              <a:rPr lang="pl-PL" sz="1600" dirty="0">
                <a:solidFill>
                  <a:schemeClr val="tx1"/>
                </a:solidFill>
              </a:rPr>
              <a:t> on next slide</a:t>
            </a:r>
            <a:r>
              <a:rPr lang="en-GB" sz="1600" dirty="0">
                <a:solidFill>
                  <a:schemeClr val="tx1"/>
                </a:solidFill>
              </a:rPr>
              <a:t>)</a:t>
            </a:r>
            <a:endParaRPr lang="pl-PL" sz="1600" dirty="0">
              <a:solidFill>
                <a:schemeClr val="tx1"/>
              </a:solidFill>
            </a:endParaRPr>
          </a:p>
          <a:p>
            <a:pPr marL="342900" indent="-342900">
              <a:buNone/>
            </a:pPr>
            <a:r>
              <a:rPr lang="en-US" sz="1600" dirty="0"/>
              <a:t>   * </a:t>
            </a:r>
            <a:r>
              <a:rPr lang="en-US" sz="1600" b="1" dirty="0">
                <a:solidFill>
                  <a:schemeClr val="accent2"/>
                </a:solidFill>
              </a:rPr>
              <a:t>C</a:t>
            </a:r>
            <a:r>
              <a:rPr lang="pl-PL" sz="1600" b="1" dirty="0">
                <a:solidFill>
                  <a:schemeClr val="accent2"/>
                </a:solidFill>
              </a:rPr>
              <a:t>andidate has </a:t>
            </a:r>
            <a:r>
              <a:rPr lang="en-US" sz="1600" b="1" dirty="0">
                <a:solidFill>
                  <a:schemeClr val="accent2"/>
                </a:solidFill>
              </a:rPr>
              <a:t>maximum</a:t>
            </a:r>
            <a:r>
              <a:rPr lang="pl-PL" sz="1600" b="1" dirty="0">
                <a:solidFill>
                  <a:schemeClr val="accent2"/>
                </a:solidFill>
              </a:rPr>
              <a:t> </a:t>
            </a:r>
            <a:r>
              <a:rPr lang="en-US" sz="1600" b="1" dirty="0">
                <a:solidFill>
                  <a:schemeClr val="accent2"/>
                </a:solidFill>
              </a:rPr>
              <a:t>two attempts on each course for</a:t>
            </a:r>
            <a:r>
              <a:rPr lang="pl-PL" sz="1600" b="1" dirty="0">
                <a:solidFill>
                  <a:schemeClr val="accent2"/>
                </a:solidFill>
              </a:rPr>
              <a:t> </a:t>
            </a:r>
            <a:r>
              <a:rPr lang="en-US" sz="1600" b="1" dirty="0" err="1">
                <a:solidFill>
                  <a:schemeClr val="accent2"/>
                </a:solidFill>
              </a:rPr>
              <a:t>i</a:t>
            </a:r>
            <a:r>
              <a:rPr lang="en-US" sz="1600" b="1" dirty="0">
                <a:solidFill>
                  <a:schemeClr val="accent2"/>
                </a:solidFill>
              </a:rPr>
              <a:t>-compass assessment to   </a:t>
            </a:r>
          </a:p>
          <a:p>
            <a:pPr marL="342900" indent="-342900">
              <a:buNone/>
            </a:pPr>
            <a:r>
              <a:rPr lang="en-US" sz="1600" b="1" dirty="0">
                <a:solidFill>
                  <a:schemeClr val="accent2"/>
                </a:solidFill>
              </a:rPr>
              <a:t>       complete Automation Academy foundation level certification</a:t>
            </a:r>
            <a:r>
              <a:rPr lang="pl-PL" sz="1600" b="1" dirty="0">
                <a:solidFill>
                  <a:schemeClr val="accent2"/>
                </a:solidFill>
              </a:rPr>
              <a:t>.</a:t>
            </a:r>
            <a:endParaRPr lang="en-GB" sz="1600" b="1" dirty="0">
              <a:solidFill>
                <a:schemeClr val="accent2"/>
              </a:solidFill>
            </a:endParaRPr>
          </a:p>
          <a:p>
            <a:pPr marL="0" indent="0">
              <a:buNone/>
            </a:pPr>
            <a:endParaRPr lang="en-US" sz="1600" dirty="0"/>
          </a:p>
        </p:txBody>
      </p:sp>
      <p:pic>
        <p:nvPicPr>
          <p:cNvPr id="4" name="Picture 10" descr="Email_CB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509" y="6386452"/>
            <a:ext cx="1513114" cy="3905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Email_CBE.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1574" y="239078"/>
            <a:ext cx="1513114" cy="3905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Object 5"/>
          <p:cNvGraphicFramePr>
            <a:graphicFrameLocks noChangeAspect="1"/>
          </p:cNvGraphicFramePr>
          <p:nvPr>
            <p:extLst>
              <p:ext uri="{D42A27DB-BD31-4B8C-83A1-F6EECF244321}">
                <p14:modId xmlns:p14="http://schemas.microsoft.com/office/powerpoint/2010/main" val="4264586915"/>
              </p:ext>
            </p:extLst>
          </p:nvPr>
        </p:nvGraphicFramePr>
        <p:xfrm>
          <a:off x="4148328" y="3042476"/>
          <a:ext cx="914400" cy="806450"/>
        </p:xfrm>
        <a:graphic>
          <a:graphicData uri="http://schemas.openxmlformats.org/presentationml/2006/ole">
            <mc:AlternateContent xmlns:mc="http://schemas.openxmlformats.org/markup-compatibility/2006">
              <mc:Choice xmlns:v="urn:schemas-microsoft-com:vml" Requires="v">
                <p:oleObj spid="_x0000_s642051" name="Acrobat Document" showAsIcon="1" r:id="rId5" imgW="914400" imgH="806400" progId="AcroExch.Document.DC">
                  <p:embed/>
                </p:oleObj>
              </mc:Choice>
              <mc:Fallback>
                <p:oleObj name="Acrobat Document" showAsIcon="1" r:id="rId5" imgW="914400" imgH="806400" progId="AcroExch.Document.DC">
                  <p:embed/>
                  <p:pic>
                    <p:nvPicPr>
                      <p:cNvPr id="0" name=""/>
                      <p:cNvPicPr/>
                      <p:nvPr/>
                    </p:nvPicPr>
                    <p:blipFill>
                      <a:blip r:embed="rId6"/>
                      <a:stretch>
                        <a:fillRect/>
                      </a:stretch>
                    </p:blipFill>
                    <p:spPr>
                      <a:xfrm>
                        <a:off x="4148328" y="3042476"/>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22329353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b="1" dirty="0">
                <a:solidFill>
                  <a:srgbClr val="0098CC"/>
                </a:solidFill>
              </a:rPr>
              <a:t>R</a:t>
            </a:r>
            <a:r>
              <a:rPr lang="en-IN" sz="3200" dirty="0" smtClean="0"/>
              <a:t> </a:t>
            </a:r>
            <a:r>
              <a:rPr lang="en-IN" sz="3200" b="1" dirty="0">
                <a:solidFill>
                  <a:srgbClr val="0098CC"/>
                </a:solidFill>
              </a:rPr>
              <a:t>Programming</a:t>
            </a:r>
            <a:endParaRPr lang="en-IN" sz="3200" b="1" dirty="0">
              <a:solidFill>
                <a:srgbClr val="0098CC"/>
              </a:solidFill>
            </a:endParaRPr>
          </a:p>
        </p:txBody>
      </p:sp>
      <p:sp>
        <p:nvSpPr>
          <p:cNvPr id="3" name="Text Placeholder 2"/>
          <p:cNvSpPr>
            <a:spLocks noGrp="1"/>
          </p:cNvSpPr>
          <p:nvPr>
            <p:ph type="body" sz="quarter" idx="10"/>
          </p:nvPr>
        </p:nvSpPr>
        <p:spPr/>
        <p:txBody>
          <a:bodyPr/>
          <a:lstStyle/>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R is a programming language and software environment for statistical analysis, graphics representation and </a:t>
            </a: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reporting</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It is basically designed </a:t>
            </a: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for software programmers, statisticians and data miners who are looking forward for developing statistical software using R programming</a:t>
            </a: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The tool that is used for R Programming is R Studio, where we install various packages, visualize the data pattern with various plots and graphs such as boxplot and histogram.</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R has an effective data handling and storage </a:t>
            </a: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facility</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R provides a large, coherent and integrated collection of tools for data analysis</a:t>
            </a:r>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a:t>
            </a:r>
          </a:p>
          <a:p>
            <a:r>
              <a:rPr lang="en-IN" dirty="0">
                <a:solidFill>
                  <a:schemeClr val="tx1"/>
                </a:solidFill>
                <a:latin typeface="Tahoma" panose="020B0604030504040204" pitchFamily="34" charset="0"/>
                <a:ea typeface="Tahoma" panose="020B0604030504040204" pitchFamily="34" charset="0"/>
                <a:cs typeface="Tahoma" panose="020B0604030504040204" pitchFamily="34" charset="0"/>
              </a:rPr>
              <a:t>R provides graphical facilities for data analysis and display either directly at the computer or printing at the papers.</a:t>
            </a:r>
            <a:endParaRPr lang="en-IN"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IN" dirty="0"/>
          </a:p>
        </p:txBody>
      </p:sp>
      <p:graphicFrame>
        <p:nvGraphicFramePr>
          <p:cNvPr id="4" name="Object 3"/>
          <p:cNvGraphicFramePr>
            <a:graphicFrameLocks noChangeAspect="1"/>
          </p:cNvGraphicFramePr>
          <p:nvPr>
            <p:extLst>
              <p:ext uri="{D42A27DB-BD31-4B8C-83A1-F6EECF244321}">
                <p14:modId xmlns:p14="http://schemas.microsoft.com/office/powerpoint/2010/main" val="1595984650"/>
              </p:ext>
            </p:extLst>
          </p:nvPr>
        </p:nvGraphicFramePr>
        <p:xfrm>
          <a:off x="2639568" y="5460999"/>
          <a:ext cx="914400" cy="806450"/>
        </p:xfrm>
        <a:graphic>
          <a:graphicData uri="http://schemas.openxmlformats.org/presentationml/2006/ole">
            <mc:AlternateContent xmlns:mc="http://schemas.openxmlformats.org/markup-compatibility/2006">
              <mc:Choice xmlns:v="urn:schemas-microsoft-com:vml" Requires="v">
                <p:oleObj spid="_x0000_s640017" name="Document" showAsIcon="1" r:id="rId3" imgW="914400" imgH="806400" progId="Word.Document.12">
                  <p:embed/>
                </p:oleObj>
              </mc:Choice>
              <mc:Fallback>
                <p:oleObj name="Document" showAsIcon="1" r:id="rId3" imgW="914400" imgH="806400" progId="Word.Document.12">
                  <p:embed/>
                  <p:pic>
                    <p:nvPicPr>
                      <p:cNvPr id="0" name=""/>
                      <p:cNvPicPr/>
                      <p:nvPr/>
                    </p:nvPicPr>
                    <p:blipFill>
                      <a:blip r:embed="rId4"/>
                      <a:stretch>
                        <a:fillRect/>
                      </a:stretch>
                    </p:blipFill>
                    <p:spPr>
                      <a:xfrm>
                        <a:off x="2639568" y="5460999"/>
                        <a:ext cx="914400" cy="8064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65983068"/>
              </p:ext>
            </p:extLst>
          </p:nvPr>
        </p:nvGraphicFramePr>
        <p:xfrm>
          <a:off x="3846576" y="5460999"/>
          <a:ext cx="914400" cy="806450"/>
        </p:xfrm>
        <a:graphic>
          <a:graphicData uri="http://schemas.openxmlformats.org/presentationml/2006/ole">
            <mc:AlternateContent xmlns:mc="http://schemas.openxmlformats.org/markup-compatibility/2006">
              <mc:Choice xmlns:v="urn:schemas-microsoft-com:vml" Requires="v">
                <p:oleObj spid="_x0000_s640018" name="Document" showAsIcon="1" r:id="rId5" imgW="914400" imgH="806400" progId="Word.Document.12">
                  <p:embed/>
                </p:oleObj>
              </mc:Choice>
              <mc:Fallback>
                <p:oleObj name="Document" showAsIcon="1" r:id="rId5" imgW="914400" imgH="806400" progId="Word.Document.12">
                  <p:embed/>
                  <p:pic>
                    <p:nvPicPr>
                      <p:cNvPr id="0" name=""/>
                      <p:cNvPicPr/>
                      <p:nvPr/>
                    </p:nvPicPr>
                    <p:blipFill>
                      <a:blip r:embed="rId6"/>
                      <a:stretch>
                        <a:fillRect/>
                      </a:stretch>
                    </p:blipFill>
                    <p:spPr>
                      <a:xfrm>
                        <a:off x="3846576" y="5460999"/>
                        <a:ext cx="914400" cy="8064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45741375"/>
              </p:ext>
            </p:extLst>
          </p:nvPr>
        </p:nvGraphicFramePr>
        <p:xfrm>
          <a:off x="4953000" y="5460999"/>
          <a:ext cx="914400" cy="806450"/>
        </p:xfrm>
        <a:graphic>
          <a:graphicData uri="http://schemas.openxmlformats.org/presentationml/2006/ole">
            <mc:AlternateContent xmlns:mc="http://schemas.openxmlformats.org/markup-compatibility/2006">
              <mc:Choice xmlns:v="urn:schemas-microsoft-com:vml" Requires="v">
                <p:oleObj spid="_x0000_s640019" name="Document" showAsIcon="1" r:id="rId7" imgW="914400" imgH="806400" progId="Word.Document.12">
                  <p:embed/>
                </p:oleObj>
              </mc:Choice>
              <mc:Fallback>
                <p:oleObj name="Document" showAsIcon="1" r:id="rId7" imgW="914400" imgH="806400" progId="Word.Document.12">
                  <p:embed/>
                  <p:pic>
                    <p:nvPicPr>
                      <p:cNvPr id="0" name=""/>
                      <p:cNvPicPr/>
                      <p:nvPr/>
                    </p:nvPicPr>
                    <p:blipFill>
                      <a:blip r:embed="rId8"/>
                      <a:stretch>
                        <a:fillRect/>
                      </a:stretch>
                    </p:blipFill>
                    <p:spPr>
                      <a:xfrm>
                        <a:off x="4953000" y="5460999"/>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413940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0098CC"/>
                </a:solidFill>
              </a:rPr>
              <a:t>Python</a:t>
            </a:r>
            <a:endParaRPr lang="en-IN" sz="3600" b="1" dirty="0">
              <a:solidFill>
                <a:srgbClr val="0098CC"/>
              </a:solidFill>
            </a:endParaRPr>
          </a:p>
        </p:txBody>
      </p:sp>
      <p:sp>
        <p:nvSpPr>
          <p:cNvPr id="3" name="Text Placeholder 2"/>
          <p:cNvSpPr>
            <a:spLocks noGrp="1"/>
          </p:cNvSpPr>
          <p:nvPr>
            <p:ph type="body" sz="quarter" idx="10"/>
          </p:nvPr>
        </p:nvSpPr>
        <p:spPr/>
        <p:txBody>
          <a:bodyPr/>
          <a:lstStyle/>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Python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is a popular programming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language</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and it is used for web development(server side), software development, mathematics and system scripting.</a:t>
            </a:r>
            <a:endParaRPr lang="en-IN"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Python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can be used on a server to create web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applications, workflows. It can connect to database system and read and modify files.</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It can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be used to handle big data and perform complex mathematics.</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The biggest advantage of Python is that it works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on different platforms (Windows, Mac, Linux, Raspberry Pi, </a:t>
            </a:r>
            <a:r>
              <a:rPr lang="en-IN" sz="1800" dirty="0" err="1">
                <a:solidFill>
                  <a:schemeClr val="tx1"/>
                </a:solidFill>
                <a:latin typeface="Tahoma" panose="020B0604030504040204" pitchFamily="34" charset="0"/>
                <a:ea typeface="Tahoma" panose="020B0604030504040204" pitchFamily="34" charset="0"/>
                <a:cs typeface="Tahoma" panose="020B0604030504040204" pitchFamily="34" charset="0"/>
              </a:rPr>
              <a:t>etc</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It has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 simple syntax similar to the English language</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The developers can write programs with fewer lines compared to other programming languages.</a:t>
            </a:r>
            <a:endParaRPr lang="en-IN"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Python </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runs on an interpreter system, meaning that code can be executed as soon as it is written. This means that prototyping can be very quick.</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Python can be treated in a procedural way, an object-orientated way or a functional way</a:t>
            </a: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IN"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r>
              <a:rPr lang="en-IN" dirty="0" smtClean="0"/>
              <a:t>                               </a:t>
            </a:r>
            <a:endParaRPr lang="en-IN" dirty="0"/>
          </a:p>
        </p:txBody>
      </p:sp>
      <p:graphicFrame>
        <p:nvGraphicFramePr>
          <p:cNvPr id="5" name="Object 4"/>
          <p:cNvGraphicFramePr>
            <a:graphicFrameLocks noChangeAspect="1"/>
          </p:cNvGraphicFramePr>
          <p:nvPr>
            <p:extLst>
              <p:ext uri="{D42A27DB-BD31-4B8C-83A1-F6EECF244321}">
                <p14:modId xmlns:p14="http://schemas.microsoft.com/office/powerpoint/2010/main" val="4205631769"/>
              </p:ext>
            </p:extLst>
          </p:nvPr>
        </p:nvGraphicFramePr>
        <p:xfrm>
          <a:off x="2246376" y="5136452"/>
          <a:ext cx="914400" cy="806450"/>
        </p:xfrm>
        <a:graphic>
          <a:graphicData uri="http://schemas.openxmlformats.org/presentationml/2006/ole">
            <mc:AlternateContent xmlns:mc="http://schemas.openxmlformats.org/markup-compatibility/2006">
              <mc:Choice xmlns:v="urn:schemas-microsoft-com:vml" Requires="v">
                <p:oleObj spid="_x0000_s641036" name="Packager Shell Object" showAsIcon="1" r:id="rId3" imgW="914400" imgH="806400" progId="Package">
                  <p:embed/>
                </p:oleObj>
              </mc:Choice>
              <mc:Fallback>
                <p:oleObj name="Packager Shell Object" showAsIcon="1" r:id="rId3" imgW="914400" imgH="806400" progId="Package">
                  <p:embed/>
                  <p:pic>
                    <p:nvPicPr>
                      <p:cNvPr id="0" name=""/>
                      <p:cNvPicPr/>
                      <p:nvPr/>
                    </p:nvPicPr>
                    <p:blipFill>
                      <a:blip r:embed="rId4"/>
                      <a:stretch>
                        <a:fillRect/>
                      </a:stretch>
                    </p:blipFill>
                    <p:spPr>
                      <a:xfrm>
                        <a:off x="2246376" y="5136452"/>
                        <a:ext cx="914400" cy="80645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46046536"/>
              </p:ext>
            </p:extLst>
          </p:nvPr>
        </p:nvGraphicFramePr>
        <p:xfrm>
          <a:off x="3617976" y="5136452"/>
          <a:ext cx="914400" cy="806450"/>
        </p:xfrm>
        <a:graphic>
          <a:graphicData uri="http://schemas.openxmlformats.org/presentationml/2006/ole">
            <mc:AlternateContent xmlns:mc="http://schemas.openxmlformats.org/markup-compatibility/2006">
              <mc:Choice xmlns:v="urn:schemas-microsoft-com:vml" Requires="v">
                <p:oleObj spid="_x0000_s641037" name="Packager Shell Object" showAsIcon="1" r:id="rId5" imgW="914400" imgH="806400" progId="Package">
                  <p:embed/>
                </p:oleObj>
              </mc:Choice>
              <mc:Fallback>
                <p:oleObj name="Packager Shell Object" showAsIcon="1" r:id="rId5" imgW="914400" imgH="806400" progId="Package">
                  <p:embed/>
                  <p:pic>
                    <p:nvPicPr>
                      <p:cNvPr id="0" name=""/>
                      <p:cNvPicPr/>
                      <p:nvPr/>
                    </p:nvPicPr>
                    <p:blipFill>
                      <a:blip r:embed="rId6"/>
                      <a:stretch>
                        <a:fillRect/>
                      </a:stretch>
                    </p:blipFill>
                    <p:spPr>
                      <a:xfrm>
                        <a:off x="3617976" y="5136452"/>
                        <a:ext cx="914400" cy="80645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008515707"/>
              </p:ext>
            </p:extLst>
          </p:nvPr>
        </p:nvGraphicFramePr>
        <p:xfrm>
          <a:off x="4989576" y="5136452"/>
          <a:ext cx="914400" cy="806450"/>
        </p:xfrm>
        <a:graphic>
          <a:graphicData uri="http://schemas.openxmlformats.org/presentationml/2006/ole">
            <mc:AlternateContent xmlns:mc="http://schemas.openxmlformats.org/markup-compatibility/2006">
              <mc:Choice xmlns:v="urn:schemas-microsoft-com:vml" Requires="v">
                <p:oleObj spid="_x0000_s641038" name="Packager Shell Object" showAsIcon="1" r:id="rId7" imgW="914400" imgH="806400" progId="Package">
                  <p:embed/>
                </p:oleObj>
              </mc:Choice>
              <mc:Fallback>
                <p:oleObj name="Packager Shell Object" showAsIcon="1" r:id="rId7" imgW="914400" imgH="806400" progId="Package">
                  <p:embed/>
                  <p:pic>
                    <p:nvPicPr>
                      <p:cNvPr id="0" name=""/>
                      <p:cNvPicPr/>
                      <p:nvPr/>
                    </p:nvPicPr>
                    <p:blipFill>
                      <a:blip r:embed="rId8"/>
                      <a:stretch>
                        <a:fillRect/>
                      </a:stretch>
                    </p:blipFill>
                    <p:spPr>
                      <a:xfrm>
                        <a:off x="4989576" y="5136452"/>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3571142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2800" b="1" dirty="0" smtClean="0">
                <a:solidFill>
                  <a:schemeClr val="accent2"/>
                </a:solidFill>
              </a:rPr>
              <a:t>L</a:t>
            </a:r>
            <a:r>
              <a:rPr lang="en-GB" sz="2800" b="1" dirty="0" smtClean="0">
                <a:solidFill>
                  <a:schemeClr val="accent2"/>
                </a:solidFill>
              </a:rPr>
              <a:t>ist </a:t>
            </a:r>
            <a:r>
              <a:rPr lang="en-GB" sz="2800" b="1" dirty="0">
                <a:solidFill>
                  <a:schemeClr val="accent2"/>
                </a:solidFill>
              </a:rPr>
              <a:t>of tools and training for level 1 certification</a:t>
            </a:r>
          </a:p>
        </p:txBody>
      </p:sp>
      <p:sp>
        <p:nvSpPr>
          <p:cNvPr id="4" name="Rounded Rectangle 3"/>
          <p:cNvSpPr/>
          <p:nvPr/>
        </p:nvSpPr>
        <p:spPr bwMode="auto">
          <a:xfrm>
            <a:off x="2865364" y="1614239"/>
            <a:ext cx="1276694"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GB" sz="1600" i="0" u="none" strike="noStrike" cap="none" normalizeH="0" baseline="0" dirty="0" smtClean="0">
                <a:ln>
                  <a:noFill/>
                </a:ln>
                <a:solidFill>
                  <a:schemeClr val="bg1"/>
                </a:solidFill>
                <a:effectLst/>
                <a:latin typeface="+mn-lt"/>
                <a:cs typeface="Arial" charset="0"/>
              </a:rPr>
              <a:t>User</a:t>
            </a:r>
            <a:r>
              <a:rPr kumimoji="0" lang="en-GB" sz="1600" i="0" u="none" strike="noStrike" cap="none" normalizeH="0" dirty="0" smtClean="0">
                <a:ln>
                  <a:noFill/>
                </a:ln>
                <a:solidFill>
                  <a:schemeClr val="bg1"/>
                </a:solidFill>
                <a:effectLst/>
                <a:latin typeface="+mn-lt"/>
                <a:cs typeface="Arial" charset="0"/>
              </a:rPr>
              <a:t> Interaction</a:t>
            </a:r>
            <a:endParaRPr kumimoji="0" lang="en-GB" sz="1600" i="0" u="none" strike="noStrike" cap="none" normalizeH="0" baseline="0" dirty="0" smtClean="0">
              <a:ln>
                <a:noFill/>
              </a:ln>
              <a:solidFill>
                <a:schemeClr val="bg1"/>
              </a:solidFill>
              <a:effectLst/>
              <a:latin typeface="+mn-lt"/>
              <a:cs typeface="Arial" charset="0"/>
            </a:endParaRPr>
          </a:p>
        </p:txBody>
      </p:sp>
      <p:sp>
        <p:nvSpPr>
          <p:cNvPr id="5" name="Rounded Rectangle 4"/>
          <p:cNvSpPr/>
          <p:nvPr/>
        </p:nvSpPr>
        <p:spPr bwMode="auto">
          <a:xfrm>
            <a:off x="4240169" y="1614239"/>
            <a:ext cx="1276694"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GB" sz="1600" i="0" u="none" strike="noStrike" cap="none" normalizeH="0" baseline="0" dirty="0" smtClean="0">
                <a:ln>
                  <a:noFill/>
                </a:ln>
                <a:solidFill>
                  <a:schemeClr val="bg1"/>
                </a:solidFill>
                <a:effectLst/>
                <a:latin typeface="+mn-lt"/>
                <a:cs typeface="Arial" charset="0"/>
              </a:rPr>
              <a:t>Monitor</a:t>
            </a:r>
          </a:p>
        </p:txBody>
      </p:sp>
      <p:sp>
        <p:nvSpPr>
          <p:cNvPr id="6" name="Rounded Rectangle 5"/>
          <p:cNvSpPr/>
          <p:nvPr/>
        </p:nvSpPr>
        <p:spPr bwMode="auto">
          <a:xfrm>
            <a:off x="5621429" y="1614239"/>
            <a:ext cx="1276694"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GB" sz="1600" i="0" u="none" strike="noStrike" cap="none" normalizeH="0" baseline="0" dirty="0" smtClean="0">
                <a:ln>
                  <a:noFill/>
                </a:ln>
                <a:solidFill>
                  <a:schemeClr val="bg1"/>
                </a:solidFill>
                <a:effectLst/>
                <a:latin typeface="+mn-lt"/>
                <a:cs typeface="Arial" charset="0"/>
              </a:rPr>
              <a:t>Service</a:t>
            </a:r>
          </a:p>
        </p:txBody>
      </p:sp>
      <p:sp>
        <p:nvSpPr>
          <p:cNvPr id="7" name="Rounded Rectangle 6"/>
          <p:cNvSpPr/>
          <p:nvPr/>
        </p:nvSpPr>
        <p:spPr bwMode="auto">
          <a:xfrm>
            <a:off x="6993740" y="1614239"/>
            <a:ext cx="1276694"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GB" sz="1600" i="0" u="none" strike="noStrike" cap="none" normalizeH="0" baseline="0" dirty="0" smtClean="0">
                <a:ln>
                  <a:noFill/>
                </a:ln>
                <a:solidFill>
                  <a:schemeClr val="bg1"/>
                </a:solidFill>
                <a:effectLst/>
                <a:latin typeface="+mn-lt"/>
                <a:cs typeface="Arial" charset="0"/>
              </a:rPr>
              <a:t>Analytics</a:t>
            </a:r>
          </a:p>
        </p:txBody>
      </p:sp>
      <p:sp>
        <p:nvSpPr>
          <p:cNvPr id="8" name="Rounded Rectangle 7"/>
          <p:cNvSpPr/>
          <p:nvPr/>
        </p:nvSpPr>
        <p:spPr bwMode="auto">
          <a:xfrm>
            <a:off x="8350389" y="1614239"/>
            <a:ext cx="1276694"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lang="en-GB" sz="1600" dirty="0" smtClean="0">
                <a:solidFill>
                  <a:schemeClr val="bg1"/>
                </a:solidFill>
                <a:cs typeface="Arial" charset="0"/>
              </a:rPr>
              <a:t>Knowledge Management</a:t>
            </a:r>
            <a:endParaRPr kumimoji="0" lang="en-GB" sz="1600" i="0" u="none" strike="noStrike" cap="none" normalizeH="0" baseline="0" dirty="0" smtClean="0">
              <a:ln>
                <a:noFill/>
              </a:ln>
              <a:solidFill>
                <a:schemeClr val="bg1"/>
              </a:solidFill>
              <a:effectLst/>
              <a:latin typeface="+mn-lt"/>
              <a:cs typeface="Arial" charset="0"/>
            </a:endParaRPr>
          </a:p>
        </p:txBody>
      </p:sp>
      <p:sp>
        <p:nvSpPr>
          <p:cNvPr id="9" name="Rounded Rectangle 8"/>
          <p:cNvSpPr/>
          <p:nvPr/>
        </p:nvSpPr>
        <p:spPr bwMode="auto">
          <a:xfrm>
            <a:off x="1513079" y="1614239"/>
            <a:ext cx="1268766" cy="942975"/>
          </a:xfrm>
          <a:prstGeom prst="roundRect">
            <a:avLst/>
          </a:prstGeom>
          <a:ln>
            <a:headEnd type="none" w="med" len="med"/>
            <a:tailEnd type="none" w="med" len="med"/>
          </a:ln>
          <a:scene3d>
            <a:camera prst="orthographicFront"/>
            <a:lightRig rig="threePt" dir="t"/>
          </a:scene3d>
          <a:sp3d>
            <a:bevelT w="114300" prst="artDeco"/>
          </a:sp3d>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spcBef>
                <a:spcPct val="0"/>
              </a:spcBef>
              <a:spcAft>
                <a:spcPct val="0"/>
              </a:spcAft>
              <a:buClrTx/>
              <a:buSzTx/>
              <a:buFontTx/>
              <a:buNone/>
              <a:tabLst/>
            </a:pPr>
            <a:r>
              <a:rPr kumimoji="0" lang="en-GB" sz="1600" i="0" u="none" strike="noStrike" cap="none" normalizeH="0" baseline="0" dirty="0" smtClean="0">
                <a:ln>
                  <a:noFill/>
                </a:ln>
                <a:solidFill>
                  <a:schemeClr val="bg1"/>
                </a:solidFill>
                <a:effectLst/>
                <a:latin typeface="+mn-lt"/>
                <a:cs typeface="Arial" charset="0"/>
              </a:rPr>
              <a:t>Scripting</a:t>
            </a:r>
            <a:r>
              <a:rPr kumimoji="0" lang="en-GB" sz="1600" i="0" u="none" strike="noStrike" cap="none" normalizeH="0" dirty="0" smtClean="0">
                <a:ln>
                  <a:noFill/>
                </a:ln>
                <a:solidFill>
                  <a:schemeClr val="bg1"/>
                </a:solidFill>
                <a:effectLst/>
                <a:latin typeface="+mn-lt"/>
                <a:cs typeface="Arial" charset="0"/>
              </a:rPr>
              <a:t> Language</a:t>
            </a:r>
            <a:endParaRPr kumimoji="0" lang="en-GB" sz="1600" i="0" u="none" strike="noStrike" cap="none" normalizeH="0" baseline="0" dirty="0" smtClean="0">
              <a:ln>
                <a:noFill/>
              </a:ln>
              <a:solidFill>
                <a:schemeClr val="bg1"/>
              </a:solidFill>
              <a:effectLst/>
              <a:latin typeface="+mn-lt"/>
              <a:cs typeface="Arial" charset="0"/>
            </a:endParaRPr>
          </a:p>
        </p:txBody>
      </p:sp>
      <p:sp>
        <p:nvSpPr>
          <p:cNvPr id="17" name="Rounded Rectangle 16"/>
          <p:cNvSpPr/>
          <p:nvPr/>
        </p:nvSpPr>
        <p:spPr bwMode="auto">
          <a:xfrm>
            <a:off x="1538672" y="4474108"/>
            <a:ext cx="1198824" cy="54292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marR="0" indent="0" algn="ctr" defTabSz="914400" eaLnBrk="0" fontAlgn="base" hangingPunct="0">
              <a:spcBef>
                <a:spcPct val="0"/>
              </a:spcBef>
              <a:spcAft>
                <a:spcPct val="0"/>
              </a:spcAft>
              <a:buClrTx/>
              <a:buSzTx/>
              <a:buFontTx/>
              <a:buNone/>
              <a:tabLst/>
            </a:pPr>
            <a:r>
              <a:rPr lang="en-GB" sz="1100" b="1" dirty="0" smtClean="0"/>
              <a:t>Python</a:t>
            </a:r>
          </a:p>
        </p:txBody>
      </p:sp>
      <p:sp>
        <p:nvSpPr>
          <p:cNvPr id="18" name="Rounded Rectangle 17"/>
          <p:cNvSpPr/>
          <p:nvPr/>
        </p:nvSpPr>
        <p:spPr bwMode="auto">
          <a:xfrm>
            <a:off x="1551485" y="3206723"/>
            <a:ext cx="1198824" cy="542925"/>
          </a:xfrm>
          <a:prstGeom prst="roundRect">
            <a:avLst/>
          </a:prstGeom>
          <a:solidFill>
            <a:srgbClr val="92D05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R</a:t>
            </a:r>
          </a:p>
        </p:txBody>
      </p:sp>
      <p:sp>
        <p:nvSpPr>
          <p:cNvPr id="19" name="Rounded Rectangle 18"/>
          <p:cNvSpPr/>
          <p:nvPr/>
        </p:nvSpPr>
        <p:spPr bwMode="auto">
          <a:xfrm>
            <a:off x="1551485" y="3871431"/>
            <a:ext cx="1198824" cy="54292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marR="0" indent="0" algn="ctr" defTabSz="914400" eaLnBrk="0" fontAlgn="base" hangingPunct="0">
              <a:spcBef>
                <a:spcPct val="0"/>
              </a:spcBef>
              <a:spcAft>
                <a:spcPct val="0"/>
              </a:spcAft>
              <a:buClrTx/>
              <a:buSzTx/>
              <a:buFontTx/>
              <a:buNone/>
              <a:tabLst/>
            </a:pPr>
            <a:r>
              <a:rPr lang="en-GB" sz="1100" b="1" dirty="0" smtClean="0"/>
              <a:t>Perl</a:t>
            </a:r>
          </a:p>
        </p:txBody>
      </p:sp>
      <p:sp>
        <p:nvSpPr>
          <p:cNvPr id="20" name="Rounded Rectangle 19"/>
          <p:cNvSpPr/>
          <p:nvPr/>
        </p:nvSpPr>
        <p:spPr bwMode="auto">
          <a:xfrm>
            <a:off x="1538673" y="2597592"/>
            <a:ext cx="1198824" cy="542925"/>
          </a:xfrm>
          <a:prstGeom prst="roundRect">
            <a:avLst/>
          </a:prstGeom>
          <a:solidFill>
            <a:srgbClr val="92D050"/>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Linux Shell Scripting</a:t>
            </a:r>
          </a:p>
        </p:txBody>
      </p:sp>
      <p:sp>
        <p:nvSpPr>
          <p:cNvPr id="21" name="Rounded Rectangle 20"/>
          <p:cNvSpPr/>
          <p:nvPr/>
        </p:nvSpPr>
        <p:spPr bwMode="auto">
          <a:xfrm>
            <a:off x="2908125" y="3938121"/>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VA (Prosodie </a:t>
            </a:r>
            <a:r>
              <a:rPr lang="en-GB" sz="1100" b="1" dirty="0" err="1" smtClean="0"/>
              <a:t>Odigo.VAChat</a:t>
            </a:r>
            <a:r>
              <a:rPr lang="en-GB" sz="1100" b="1" dirty="0" smtClean="0"/>
              <a:t>)</a:t>
            </a:r>
            <a:endParaRPr kumimoji="0" lang="en-GB" sz="1100" i="0" u="none" strike="noStrike" cap="none" normalizeH="0" baseline="0" dirty="0" smtClean="0">
              <a:ln>
                <a:noFill/>
              </a:ln>
              <a:solidFill>
                <a:schemeClr val="bg2"/>
              </a:solidFill>
              <a:effectLst/>
              <a:latin typeface="+mn-lt"/>
              <a:cs typeface="Arial" charset="0"/>
            </a:endParaRPr>
          </a:p>
        </p:txBody>
      </p:sp>
      <p:sp>
        <p:nvSpPr>
          <p:cNvPr id="22" name="Rounded Rectangle 21"/>
          <p:cNvSpPr/>
          <p:nvPr/>
        </p:nvSpPr>
        <p:spPr bwMode="auto">
          <a:xfrm>
            <a:off x="2908125" y="4546833"/>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VA (Transversal Prescience)</a:t>
            </a:r>
            <a:endParaRPr kumimoji="0" lang="en-GB" sz="1100" i="0" u="none" strike="noStrike" cap="none" normalizeH="0" baseline="0" dirty="0" smtClean="0">
              <a:ln>
                <a:noFill/>
              </a:ln>
              <a:solidFill>
                <a:schemeClr val="bg2"/>
              </a:solidFill>
              <a:effectLst/>
              <a:latin typeface="+mn-lt"/>
              <a:cs typeface="Arial" charset="0"/>
            </a:endParaRPr>
          </a:p>
        </p:txBody>
      </p:sp>
      <p:sp>
        <p:nvSpPr>
          <p:cNvPr id="25" name="Rounded Rectangle 24"/>
          <p:cNvSpPr/>
          <p:nvPr/>
        </p:nvSpPr>
        <p:spPr bwMode="auto">
          <a:xfrm>
            <a:off x="4295742" y="4489874"/>
            <a:ext cx="1198824" cy="542925"/>
          </a:xfrm>
          <a:prstGeom prst="roundRect">
            <a:avLst/>
          </a:prstGeom>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Log Analyzer</a:t>
            </a:r>
            <a:endParaRPr kumimoji="0" lang="en-GB" sz="1100" i="0" u="none" strike="noStrike" cap="none" normalizeH="0" baseline="0" dirty="0" smtClean="0">
              <a:ln>
                <a:noFill/>
              </a:ln>
              <a:solidFill>
                <a:schemeClr val="bg2"/>
              </a:solidFill>
              <a:effectLst/>
              <a:latin typeface="+mn-lt"/>
              <a:cs typeface="Arial" charset="0"/>
            </a:endParaRPr>
          </a:p>
        </p:txBody>
      </p:sp>
      <p:sp>
        <p:nvSpPr>
          <p:cNvPr id="26" name="Rounded Rectangle 25"/>
          <p:cNvSpPr/>
          <p:nvPr/>
        </p:nvSpPr>
        <p:spPr bwMode="auto">
          <a:xfrm>
            <a:off x="4282930" y="3871431"/>
            <a:ext cx="1198824" cy="542925"/>
          </a:xfrm>
          <a:prstGeom prst="roundRect">
            <a:avLst/>
          </a:prstGeom>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AppMon</a:t>
            </a:r>
            <a:endParaRPr kumimoji="0" lang="en-GB" sz="1100" i="0" u="none" strike="noStrike" cap="none" normalizeH="0" baseline="0" dirty="0" smtClean="0">
              <a:ln>
                <a:noFill/>
              </a:ln>
              <a:solidFill>
                <a:schemeClr val="bg2"/>
              </a:solidFill>
              <a:effectLst/>
              <a:latin typeface="+mn-lt"/>
              <a:cs typeface="Arial" charset="0"/>
            </a:endParaRPr>
          </a:p>
        </p:txBody>
      </p:sp>
      <p:sp>
        <p:nvSpPr>
          <p:cNvPr id="29" name="Rounded Rectangle 28"/>
          <p:cNvSpPr/>
          <p:nvPr/>
        </p:nvSpPr>
        <p:spPr bwMode="auto">
          <a:xfrm>
            <a:off x="5664189" y="2598011"/>
            <a:ext cx="1198824" cy="542925"/>
          </a:xfrm>
          <a:prstGeom prst="roundRect">
            <a:avLst/>
          </a:prstGeom>
          <a:solidFill>
            <a:srgbClr val="92D050"/>
          </a:solidFill>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marR="0" indent="0" algn="ctr" defTabSz="914400" eaLnBrk="0" fontAlgn="base" hangingPunct="0">
              <a:spcBef>
                <a:spcPct val="0"/>
              </a:spcBef>
              <a:spcAft>
                <a:spcPct val="0"/>
              </a:spcAft>
              <a:buClrTx/>
              <a:buSzTx/>
              <a:buFontTx/>
              <a:buNone/>
              <a:tabLst/>
            </a:pPr>
            <a:r>
              <a:rPr lang="en-GB" sz="1100" b="1" dirty="0" smtClean="0"/>
              <a:t>UiPath</a:t>
            </a:r>
          </a:p>
        </p:txBody>
      </p:sp>
      <p:sp>
        <p:nvSpPr>
          <p:cNvPr id="30" name="Rounded Rectangle 29"/>
          <p:cNvSpPr/>
          <p:nvPr/>
        </p:nvSpPr>
        <p:spPr bwMode="auto">
          <a:xfrm>
            <a:off x="5677002" y="3852364"/>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EyeShare</a:t>
            </a:r>
          </a:p>
        </p:txBody>
      </p:sp>
      <p:sp>
        <p:nvSpPr>
          <p:cNvPr id="31" name="Rounded Rectangle 30"/>
          <p:cNvSpPr/>
          <p:nvPr/>
        </p:nvSpPr>
        <p:spPr bwMode="auto">
          <a:xfrm>
            <a:off x="5664189" y="3214853"/>
            <a:ext cx="1198824" cy="542925"/>
          </a:xfrm>
          <a:prstGeom prst="roundRect">
            <a:avLst/>
          </a:prstGeom>
          <a:solidFill>
            <a:srgbClr val="92D050"/>
          </a:solidFill>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Automic</a:t>
            </a:r>
            <a:endParaRPr kumimoji="0" lang="en-GB" sz="1100" i="0" u="none" strike="noStrike" cap="none" normalizeH="0" baseline="0" dirty="0" smtClean="0">
              <a:ln>
                <a:noFill/>
              </a:ln>
              <a:solidFill>
                <a:schemeClr val="bg2"/>
              </a:solidFill>
              <a:effectLst/>
              <a:latin typeface="+mn-lt"/>
              <a:cs typeface="Arial" charset="0"/>
            </a:endParaRPr>
          </a:p>
        </p:txBody>
      </p:sp>
      <p:sp>
        <p:nvSpPr>
          <p:cNvPr id="32" name="Rounded Rectangle 31"/>
          <p:cNvSpPr/>
          <p:nvPr/>
        </p:nvSpPr>
        <p:spPr bwMode="auto">
          <a:xfrm>
            <a:off x="5664189" y="4469207"/>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SAP Service Automation</a:t>
            </a:r>
            <a:endParaRPr kumimoji="0" lang="en-GB" sz="1100" i="0" u="none" strike="noStrike" cap="none" normalizeH="0" baseline="0" dirty="0" smtClean="0">
              <a:ln>
                <a:noFill/>
              </a:ln>
              <a:solidFill>
                <a:schemeClr val="bg2"/>
              </a:solidFill>
              <a:effectLst/>
              <a:latin typeface="+mn-lt"/>
              <a:cs typeface="Arial" charset="0"/>
            </a:endParaRPr>
          </a:p>
        </p:txBody>
      </p:sp>
      <p:sp>
        <p:nvSpPr>
          <p:cNvPr id="33" name="Rounded Rectangle 32"/>
          <p:cNvSpPr/>
          <p:nvPr/>
        </p:nvSpPr>
        <p:spPr bwMode="auto">
          <a:xfrm>
            <a:off x="7036501" y="2598011"/>
            <a:ext cx="1198824" cy="542925"/>
          </a:xfrm>
          <a:prstGeom prst="roundRect">
            <a:avLst/>
          </a:prstGeom>
          <a:solidFill>
            <a:srgbClr val="92D050"/>
          </a:solidFill>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Smart Analytics</a:t>
            </a:r>
            <a:endParaRPr kumimoji="0" lang="en-GB" sz="1100" i="0" u="none" strike="noStrike" cap="none" normalizeH="0" baseline="0" dirty="0" smtClean="0">
              <a:ln>
                <a:noFill/>
              </a:ln>
              <a:solidFill>
                <a:schemeClr val="bg2"/>
              </a:solidFill>
              <a:effectLst/>
              <a:latin typeface="+mn-lt"/>
              <a:cs typeface="Arial" charset="0"/>
            </a:endParaRPr>
          </a:p>
        </p:txBody>
      </p:sp>
      <p:sp>
        <p:nvSpPr>
          <p:cNvPr id="37" name="Rounded Rectangle 36"/>
          <p:cNvSpPr/>
          <p:nvPr/>
        </p:nvSpPr>
        <p:spPr bwMode="auto">
          <a:xfrm>
            <a:off x="8393150" y="2598011"/>
            <a:ext cx="1198824" cy="542925"/>
          </a:xfrm>
          <a:prstGeom prst="roundRect">
            <a:avLst/>
          </a:prstGeom>
          <a:solidFill>
            <a:srgbClr val="92D050"/>
          </a:solidFill>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Solution Finder</a:t>
            </a:r>
            <a:endParaRPr kumimoji="0" lang="en-GB" sz="1100" i="0" u="none" strike="noStrike" cap="none" normalizeH="0" baseline="0" dirty="0" smtClean="0">
              <a:ln>
                <a:noFill/>
              </a:ln>
              <a:solidFill>
                <a:schemeClr val="bg2"/>
              </a:solidFill>
              <a:effectLst/>
              <a:latin typeface="+mn-lt"/>
              <a:cs typeface="Arial" charset="0"/>
            </a:endParaRPr>
          </a:p>
        </p:txBody>
      </p:sp>
      <p:sp>
        <p:nvSpPr>
          <p:cNvPr id="38" name="Rounded Rectangle 37"/>
          <p:cNvSpPr/>
          <p:nvPr/>
        </p:nvSpPr>
        <p:spPr bwMode="auto">
          <a:xfrm>
            <a:off x="8393150" y="3206723"/>
            <a:ext cx="1198824" cy="542925"/>
          </a:xfrm>
          <a:prstGeom prst="roundRect">
            <a:avLst/>
          </a:prstGeom>
          <a:solidFill>
            <a:srgbClr val="92D050"/>
          </a:solidFill>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err="1" smtClean="0"/>
              <a:t>i</a:t>
            </a:r>
            <a:r>
              <a:rPr lang="en-GB" sz="1100" b="1" dirty="0" smtClean="0"/>
              <a:t>-KON</a:t>
            </a:r>
            <a:endParaRPr kumimoji="0" lang="en-GB" sz="1100" i="0" u="none" strike="noStrike" cap="none" normalizeH="0" baseline="0" dirty="0" smtClean="0">
              <a:ln>
                <a:noFill/>
              </a:ln>
              <a:solidFill>
                <a:schemeClr val="bg2"/>
              </a:solidFill>
              <a:effectLst/>
              <a:latin typeface="+mn-lt"/>
              <a:cs typeface="Arial" charset="0"/>
            </a:endParaRPr>
          </a:p>
        </p:txBody>
      </p:sp>
      <p:sp>
        <p:nvSpPr>
          <p:cNvPr id="28" name="Rounded Rectangle 27"/>
          <p:cNvSpPr/>
          <p:nvPr/>
        </p:nvSpPr>
        <p:spPr bwMode="auto">
          <a:xfrm>
            <a:off x="4270116" y="2639164"/>
            <a:ext cx="1198824" cy="542925"/>
          </a:xfrm>
          <a:prstGeom prst="roundRect">
            <a:avLst/>
          </a:prstGeom>
          <a:solidFill>
            <a:srgbClr val="92D050"/>
          </a:solidFill>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Solution Manager (SOLMAN )</a:t>
            </a:r>
            <a:endParaRPr kumimoji="0" lang="en-GB" sz="1100" i="0" u="none" strike="noStrike" cap="none" normalizeH="0" baseline="0" dirty="0" smtClean="0">
              <a:ln>
                <a:noFill/>
              </a:ln>
              <a:solidFill>
                <a:schemeClr val="bg2"/>
              </a:solidFill>
              <a:effectLst/>
              <a:latin typeface="+mn-lt"/>
              <a:cs typeface="Arial" charset="0"/>
            </a:endParaRPr>
          </a:p>
        </p:txBody>
      </p:sp>
      <p:sp>
        <p:nvSpPr>
          <p:cNvPr id="34" name="Rounded Rectangle 33"/>
          <p:cNvSpPr/>
          <p:nvPr/>
        </p:nvSpPr>
        <p:spPr bwMode="auto">
          <a:xfrm>
            <a:off x="5675449" y="5077173"/>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Automation Anywhere</a:t>
            </a:r>
            <a:endParaRPr kumimoji="0" lang="en-GB" sz="1100" i="0" u="none" strike="noStrike" cap="none" normalizeH="0" baseline="0" dirty="0" smtClean="0">
              <a:ln>
                <a:noFill/>
              </a:ln>
              <a:solidFill>
                <a:schemeClr val="bg2"/>
              </a:solidFill>
              <a:effectLst/>
              <a:latin typeface="+mn-lt"/>
              <a:cs typeface="Arial" charset="0"/>
            </a:endParaRPr>
          </a:p>
        </p:txBody>
      </p:sp>
      <p:sp>
        <p:nvSpPr>
          <p:cNvPr id="35" name="Rounded Rectangle 34"/>
          <p:cNvSpPr/>
          <p:nvPr/>
        </p:nvSpPr>
        <p:spPr bwMode="auto">
          <a:xfrm>
            <a:off x="8393150" y="3871431"/>
            <a:ext cx="1198824" cy="542925"/>
          </a:xfrm>
          <a:prstGeom prst="roundRect">
            <a:avLst/>
          </a:prstGeom>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Rapid Resolve</a:t>
            </a:r>
          </a:p>
          <a:p>
            <a:pPr algn="ctr" defTabSz="914400" eaLnBrk="0" fontAlgn="base" hangingPunct="0">
              <a:spcBef>
                <a:spcPct val="0"/>
              </a:spcBef>
              <a:spcAft>
                <a:spcPct val="0"/>
              </a:spcAft>
            </a:pPr>
            <a:r>
              <a:rPr lang="en-GB" sz="1100" b="1" dirty="0" smtClean="0"/>
              <a:t>(RaRe)</a:t>
            </a:r>
            <a:endParaRPr kumimoji="0" lang="en-GB" sz="1100" i="0" u="none" strike="noStrike" cap="none" normalizeH="0" baseline="0" dirty="0" smtClean="0">
              <a:ln>
                <a:noFill/>
              </a:ln>
              <a:solidFill>
                <a:schemeClr val="bg2"/>
              </a:solidFill>
              <a:effectLst/>
              <a:latin typeface="+mn-lt"/>
              <a:cs typeface="Arial" charset="0"/>
            </a:endParaRPr>
          </a:p>
        </p:txBody>
      </p:sp>
      <p:sp>
        <p:nvSpPr>
          <p:cNvPr id="36" name="Rounded Rectangle 35"/>
          <p:cNvSpPr/>
          <p:nvPr/>
        </p:nvSpPr>
        <p:spPr bwMode="auto">
          <a:xfrm>
            <a:off x="5664189" y="5685139"/>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Blue Prism</a:t>
            </a:r>
            <a:endParaRPr kumimoji="0" lang="en-GB" sz="1100" i="0" u="none" strike="noStrike" cap="none" normalizeH="0" baseline="0" dirty="0" smtClean="0">
              <a:ln>
                <a:noFill/>
              </a:ln>
              <a:solidFill>
                <a:schemeClr val="bg2"/>
              </a:solidFill>
              <a:effectLst/>
              <a:latin typeface="+mn-lt"/>
              <a:cs typeface="Arial" charset="0"/>
            </a:endParaRPr>
          </a:p>
        </p:txBody>
      </p:sp>
      <p:sp>
        <p:nvSpPr>
          <p:cNvPr id="39" name="Rounded Rectangle 38"/>
          <p:cNvSpPr/>
          <p:nvPr/>
        </p:nvSpPr>
        <p:spPr bwMode="auto">
          <a:xfrm>
            <a:off x="5664189" y="6293104"/>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HPOO</a:t>
            </a:r>
            <a:endParaRPr kumimoji="0" lang="en-GB" sz="1100" i="0" u="none" strike="noStrike" cap="none" normalizeH="0" baseline="0" dirty="0" smtClean="0">
              <a:ln>
                <a:noFill/>
              </a:ln>
              <a:solidFill>
                <a:schemeClr val="bg2"/>
              </a:solidFill>
              <a:effectLst/>
              <a:latin typeface="+mn-lt"/>
              <a:cs typeface="Arial" charset="0"/>
            </a:endParaRPr>
          </a:p>
        </p:txBody>
      </p:sp>
      <p:sp>
        <p:nvSpPr>
          <p:cNvPr id="44" name="Rounded Rectangle 43"/>
          <p:cNvSpPr/>
          <p:nvPr/>
        </p:nvSpPr>
        <p:spPr bwMode="auto">
          <a:xfrm>
            <a:off x="7222421" y="126129"/>
            <a:ext cx="1198824" cy="542925"/>
          </a:xfrm>
          <a:prstGeom prst="roundRect">
            <a:avLst/>
          </a:prstGeom>
          <a:ln w="38100">
            <a:solidFill>
              <a:srgbClr val="00B05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Tool Credit 1 Point</a:t>
            </a:r>
            <a:endParaRPr kumimoji="0" lang="en-GB" sz="1100" i="0" u="none" strike="noStrike" cap="none" normalizeH="0" baseline="0" dirty="0" smtClean="0">
              <a:ln>
                <a:noFill/>
              </a:ln>
              <a:solidFill>
                <a:schemeClr val="bg2"/>
              </a:solidFill>
              <a:effectLst/>
              <a:latin typeface="+mn-lt"/>
              <a:cs typeface="Arial" charset="0"/>
            </a:endParaRPr>
          </a:p>
        </p:txBody>
      </p:sp>
      <p:sp>
        <p:nvSpPr>
          <p:cNvPr id="49" name="Rounded Rectangle 48"/>
          <p:cNvSpPr/>
          <p:nvPr/>
        </p:nvSpPr>
        <p:spPr bwMode="auto">
          <a:xfrm>
            <a:off x="7222365" y="788006"/>
            <a:ext cx="1198824" cy="542925"/>
          </a:xfrm>
          <a:prstGeom prst="roundRect">
            <a:avLst/>
          </a:prstGeom>
          <a:ln w="38100">
            <a:solidFill>
              <a:srgbClr val="0070C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Tool Credit 3 Points</a:t>
            </a:r>
            <a:endParaRPr kumimoji="0" lang="en-GB" sz="1100" i="0" u="none" strike="noStrike" cap="none" normalizeH="0" baseline="0" dirty="0" smtClean="0">
              <a:ln>
                <a:noFill/>
              </a:ln>
              <a:solidFill>
                <a:schemeClr val="bg2"/>
              </a:solidFill>
              <a:effectLst/>
              <a:latin typeface="+mn-lt"/>
              <a:cs typeface="Arial" charset="0"/>
            </a:endParaRPr>
          </a:p>
        </p:txBody>
      </p:sp>
      <p:sp>
        <p:nvSpPr>
          <p:cNvPr id="50" name="Rounded Rectangle 49"/>
          <p:cNvSpPr/>
          <p:nvPr/>
        </p:nvSpPr>
        <p:spPr bwMode="auto">
          <a:xfrm>
            <a:off x="8507438" y="135653"/>
            <a:ext cx="1198824" cy="542925"/>
          </a:xfrm>
          <a:prstGeom prst="roundRect">
            <a:avLst/>
          </a:prstGeom>
          <a:ln w="38100">
            <a:solidFill>
              <a:srgbClr val="FFFF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Tool Credit 2 Points</a:t>
            </a:r>
            <a:endParaRPr kumimoji="0" lang="en-GB" sz="1100" i="0" u="none" strike="noStrike" cap="none" normalizeH="0" baseline="0" dirty="0" smtClean="0">
              <a:ln>
                <a:noFill/>
              </a:ln>
              <a:solidFill>
                <a:schemeClr val="bg2"/>
              </a:solidFill>
              <a:effectLst/>
              <a:latin typeface="+mn-lt"/>
              <a:cs typeface="Arial" charset="0"/>
            </a:endParaRPr>
          </a:p>
        </p:txBody>
      </p:sp>
      <p:sp>
        <p:nvSpPr>
          <p:cNvPr id="51" name="Rounded Rectangle 50"/>
          <p:cNvSpPr/>
          <p:nvPr/>
        </p:nvSpPr>
        <p:spPr bwMode="auto">
          <a:xfrm>
            <a:off x="8507381" y="797530"/>
            <a:ext cx="1198824" cy="542925"/>
          </a:xfrm>
          <a:prstGeom prst="roundRect">
            <a:avLst/>
          </a:prstGeom>
          <a:ln w="38100">
            <a:solidFill>
              <a:srgbClr val="FF0000"/>
            </a:solid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36000" rIns="0" bIns="36000" numCol="1" rtlCol="0" anchor="ctr" anchorCtr="0" compatLnSpc="1">
            <a:prstTxWarp prst="textNoShape">
              <a:avLst/>
            </a:prstTxWarp>
          </a:bodyPr>
          <a:lstStyle/>
          <a:p>
            <a:pPr algn="ctr" defTabSz="914400" eaLnBrk="0" fontAlgn="base" hangingPunct="0">
              <a:spcBef>
                <a:spcPct val="0"/>
              </a:spcBef>
              <a:spcAft>
                <a:spcPct val="0"/>
              </a:spcAft>
            </a:pPr>
            <a:r>
              <a:rPr lang="en-GB" sz="1100" b="1" dirty="0" smtClean="0"/>
              <a:t>Tool Credit 4 Points</a:t>
            </a:r>
            <a:endParaRPr kumimoji="0" lang="en-GB" sz="1100" i="0" u="none" strike="noStrike" cap="none" normalizeH="0" baseline="0" dirty="0" smtClean="0">
              <a:ln>
                <a:noFill/>
              </a:ln>
              <a:solidFill>
                <a:schemeClr val="bg2"/>
              </a:solidFill>
              <a:effectLst/>
              <a:latin typeface="+mn-lt"/>
              <a:cs typeface="Arial" charset="0"/>
            </a:endParaRPr>
          </a:p>
        </p:txBody>
      </p:sp>
      <p:cxnSp>
        <p:nvCxnSpPr>
          <p:cNvPr id="82" name="Straight Connector 81"/>
          <p:cNvCxnSpPr/>
          <p:nvPr/>
        </p:nvCxnSpPr>
        <p:spPr bwMode="auto">
          <a:xfrm flipH="1">
            <a:off x="345946" y="3815255"/>
            <a:ext cx="9404610" cy="0"/>
          </a:xfrm>
          <a:prstGeom prst="line">
            <a:avLst/>
          </a:prstGeom>
          <a:solidFill>
            <a:schemeClr val="tx2"/>
          </a:solidFill>
          <a:ln w="57150" cap="flat" cmpd="sng" algn="ctr">
            <a:solidFill>
              <a:schemeClr val="tx2"/>
            </a:solidFill>
            <a:prstDash val="solid"/>
            <a:round/>
            <a:headEnd type="none" w="med" len="med"/>
            <a:tailEnd type="none" w="med" len="med"/>
          </a:ln>
          <a:effectLst/>
        </p:spPr>
      </p:cxnSp>
      <p:pic>
        <p:nvPicPr>
          <p:cNvPr id="40"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325" y="5625260"/>
            <a:ext cx="13430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09" y="6386452"/>
            <a:ext cx="1513114" cy="390525"/>
          </a:xfrm>
          <a:prstGeom prst="rect">
            <a:avLst/>
          </a:prstGeom>
          <a:noFill/>
          <a:extLst>
            <a:ext uri="{909E8E84-426E-40DD-AFC4-6F175D3DCCD1}">
              <a14:hiddenFill xmlns:a14="http://schemas.microsoft.com/office/drawing/2010/main">
                <a:solidFill>
                  <a:srgbClr val="FFFFFF"/>
                </a:solidFill>
              </a14:hiddenFill>
            </a:ext>
          </a:extLst>
        </p:spPr>
      </p:pic>
      <p:sp>
        <p:nvSpPr>
          <p:cNvPr id="41" name="Rounded Rectangle 40"/>
          <p:cNvSpPr/>
          <p:nvPr/>
        </p:nvSpPr>
        <p:spPr bwMode="auto">
          <a:xfrm>
            <a:off x="1566807" y="5072392"/>
            <a:ext cx="1198824" cy="54292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marR="0" indent="0" algn="ctr" defTabSz="914400" eaLnBrk="0" fontAlgn="base" hangingPunct="0">
              <a:spcBef>
                <a:spcPct val="0"/>
              </a:spcBef>
              <a:spcAft>
                <a:spcPct val="0"/>
              </a:spcAft>
              <a:buClrTx/>
              <a:buSzTx/>
              <a:buFontTx/>
              <a:buNone/>
              <a:tabLst/>
            </a:pPr>
            <a:r>
              <a:rPr lang="en-GB" sz="1100" b="1" dirty="0" smtClean="0"/>
              <a:t>Windows Power Shell</a:t>
            </a:r>
          </a:p>
        </p:txBody>
      </p:sp>
      <p:sp>
        <p:nvSpPr>
          <p:cNvPr id="42" name="Rounded Rectangle 41"/>
          <p:cNvSpPr/>
          <p:nvPr/>
        </p:nvSpPr>
        <p:spPr bwMode="auto">
          <a:xfrm>
            <a:off x="1566807" y="5677956"/>
            <a:ext cx="1198824" cy="542925"/>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6000" rIns="0" bIns="36000" numCol="1" rtlCol="0" anchor="ctr" anchorCtr="0" compatLnSpc="1">
            <a:prstTxWarp prst="textNoShape">
              <a:avLst/>
            </a:prstTxWarp>
          </a:bodyPr>
          <a:lstStyle/>
          <a:p>
            <a:pPr marR="0" indent="0" algn="ctr" defTabSz="914400" eaLnBrk="0" fontAlgn="base" hangingPunct="0">
              <a:spcBef>
                <a:spcPct val="0"/>
              </a:spcBef>
              <a:spcAft>
                <a:spcPct val="0"/>
              </a:spcAft>
              <a:buClrTx/>
              <a:buSzTx/>
              <a:buFontTx/>
              <a:buNone/>
              <a:tabLst/>
            </a:pPr>
            <a:r>
              <a:rPr lang="en-GB" sz="1100" b="1" dirty="0" smtClean="0"/>
              <a:t>Unix Shell Scripting</a:t>
            </a:r>
          </a:p>
        </p:txBody>
      </p:sp>
    </p:spTree>
    <p:extLst>
      <p:ext uri="{BB962C8B-B14F-4D97-AF65-F5344CB8AC3E}">
        <p14:creationId xmlns:p14="http://schemas.microsoft.com/office/powerpoint/2010/main" val="1300050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600" b="1" dirty="0">
                <a:solidFill>
                  <a:srgbClr val="0098CC"/>
                </a:solidFill>
              </a:rPr>
              <a:t>Automation</a:t>
            </a:r>
            <a:r>
              <a:rPr lang="en-IN" dirty="0" smtClean="0"/>
              <a:t> </a:t>
            </a:r>
            <a:r>
              <a:rPr lang="en-IN" sz="3600" b="1" dirty="0">
                <a:solidFill>
                  <a:srgbClr val="0098CC"/>
                </a:solidFill>
              </a:rPr>
              <a:t>Tool</a:t>
            </a:r>
            <a:endParaRPr lang="en-IN" sz="3600" b="1" dirty="0">
              <a:solidFill>
                <a:srgbClr val="0098CC"/>
              </a:solidFill>
            </a:endParaRPr>
          </a:p>
        </p:txBody>
      </p:sp>
      <p:sp>
        <p:nvSpPr>
          <p:cNvPr id="3" name="Text Placeholder 2"/>
          <p:cNvSpPr>
            <a:spLocks noGrp="1"/>
          </p:cNvSpPr>
          <p:nvPr>
            <p:ph type="body" sz="quarter" idx="10"/>
          </p:nvPr>
        </p:nvSpPr>
        <p:spPr/>
        <p:txBody>
          <a:bodyPr/>
          <a:lstStyle/>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RPA Developer – </a:t>
            </a:r>
            <a:r>
              <a:rPr lang="en-IN" sz="1800" dirty="0" err="1">
                <a:solidFill>
                  <a:schemeClr val="tx1"/>
                </a:solidFill>
                <a:latin typeface="Tahoma" panose="020B0604030504040204" pitchFamily="34" charset="0"/>
                <a:ea typeface="Tahoma" panose="020B0604030504040204" pitchFamily="34" charset="0"/>
                <a:cs typeface="Tahoma" panose="020B0604030504040204" pitchFamily="34" charset="0"/>
              </a:rPr>
              <a:t>UiPath</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Training</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In </a:t>
            </a:r>
            <a:r>
              <a:rPr lang="en-IN" sz="1800" dirty="0" err="1">
                <a:solidFill>
                  <a:schemeClr val="tx1"/>
                </a:solidFill>
                <a:latin typeface="Tahoma" panose="020B0604030504040204" pitchFamily="34" charset="0"/>
                <a:ea typeface="Tahoma" panose="020B0604030504040204" pitchFamily="34" charset="0"/>
                <a:cs typeface="Tahoma" panose="020B0604030504040204" pitchFamily="34" charset="0"/>
              </a:rPr>
              <a:t>UiPath</a:t>
            </a:r>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 Training, variables, data types and control flows were discussed.</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Data Manipulation an important aspect of the training where I have learned the split process. It can also be done with R programming and Python.</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Image and Text Automation – Citrix Recording and Keyboard Automation.</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Advanced Citrix automation and Email Automation were also explained during the training. </a:t>
            </a:r>
          </a:p>
          <a:p>
            <a:r>
              <a:rPr lang="en-IN" sz="1800" dirty="0">
                <a:solidFill>
                  <a:schemeClr val="tx1"/>
                </a:solidFill>
                <a:latin typeface="Tahoma" panose="020B0604030504040204" pitchFamily="34" charset="0"/>
                <a:ea typeface="Tahoma" panose="020B0604030504040204" pitchFamily="34" charset="0"/>
                <a:cs typeface="Tahoma" panose="020B0604030504040204" pitchFamily="34" charset="0"/>
              </a:rPr>
              <a:t>Advanced uses of Excel and Data tables were shown that helps in optimization techniques</a:t>
            </a:r>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a:t>
            </a:r>
          </a:p>
          <a:p>
            <a:endParaRPr lang="en-IN"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r>
              <a:rPr lang="en-IN" sz="1800" dirty="0" smtClean="0">
                <a:solidFill>
                  <a:schemeClr val="tx1"/>
                </a:solidFill>
                <a:latin typeface="Tahoma" panose="020B0604030504040204" pitchFamily="34" charset="0"/>
                <a:ea typeface="Tahoma" panose="020B0604030504040204" pitchFamily="34" charset="0"/>
                <a:cs typeface="Tahoma" panose="020B0604030504040204" pitchFamily="34" charset="0"/>
              </a:rPr>
              <a:t>Useful links that you can refer:</a:t>
            </a:r>
          </a:p>
          <a:p>
            <a:pPr marL="0" indent="0" algn="ctr">
              <a:buNone/>
            </a:pPr>
            <a:r>
              <a:rPr lang="en-US" sz="1450" b="1" u="sng" dirty="0" smtClean="0">
                <a:hlinkClick r:id="rId3"/>
              </a:rPr>
              <a:t>https</a:t>
            </a:r>
            <a:r>
              <a:rPr lang="en-US" sz="1450" b="1" u="sng" dirty="0">
                <a:hlinkClick r:id="rId3"/>
              </a:rPr>
              <a:t>://talent.capgemini.com/university/catalog/course/576581</a:t>
            </a:r>
            <a:endParaRPr lang="en-IN" sz="1450" dirty="0"/>
          </a:p>
          <a:p>
            <a:pPr marL="0" indent="0" algn="ctr">
              <a:buNone/>
            </a:pPr>
            <a:r>
              <a:rPr lang="en-US" sz="1450" u="sng" dirty="0" smtClean="0">
                <a:hlinkClick r:id="rId4"/>
              </a:rPr>
              <a:t>https</a:t>
            </a:r>
            <a:r>
              <a:rPr lang="en-US" sz="1450" u="sng" dirty="0">
                <a:hlinkClick r:id="rId4"/>
              </a:rPr>
              <a:t>://capgemini.sharepoint.com/sites/GSIPSolutionEnablers/UiPath/SitePages/UiPath%20Training.aspx</a:t>
            </a:r>
            <a:endParaRPr lang="en-IN" sz="1450" dirty="0"/>
          </a:p>
          <a:p>
            <a:pPr marL="0" indent="0">
              <a:buNone/>
            </a:pPr>
            <a:endParaRPr lang="en-IN" sz="18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dirty="0" smtClean="0"/>
          </a:p>
          <a:p>
            <a:endParaRPr lang="en-IN"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3639195796"/>
              </p:ext>
            </p:extLst>
          </p:nvPr>
        </p:nvGraphicFramePr>
        <p:xfrm>
          <a:off x="4239768" y="4020884"/>
          <a:ext cx="914400" cy="806450"/>
        </p:xfrm>
        <a:graphic>
          <a:graphicData uri="http://schemas.openxmlformats.org/presentationml/2006/ole">
            <mc:AlternateContent xmlns:mc="http://schemas.openxmlformats.org/markup-compatibility/2006">
              <mc:Choice xmlns:v="urn:schemas-microsoft-com:vml" Requires="v">
                <p:oleObj spid="_x0000_s643075" name="Document" showAsIcon="1" r:id="rId5" imgW="914400" imgH="806400" progId="Word.Document.12">
                  <p:embed/>
                </p:oleObj>
              </mc:Choice>
              <mc:Fallback>
                <p:oleObj name="Document" showAsIcon="1" r:id="rId5" imgW="914400" imgH="806400" progId="Word.Document.12">
                  <p:embed/>
                  <p:pic>
                    <p:nvPicPr>
                      <p:cNvPr id="0" name=""/>
                      <p:cNvPicPr/>
                      <p:nvPr/>
                    </p:nvPicPr>
                    <p:blipFill>
                      <a:blip r:embed="rId6"/>
                      <a:stretch>
                        <a:fillRect/>
                      </a:stretch>
                    </p:blipFill>
                    <p:spPr>
                      <a:xfrm>
                        <a:off x="4239768" y="4020884"/>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066433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l-PL" sz="3200" b="1" dirty="0" smtClean="0"/>
              <a:t>Certification process handbook</a:t>
            </a:r>
            <a:r>
              <a:rPr lang="pl-PL" sz="3200" dirty="0" smtClean="0"/>
              <a:t> </a:t>
            </a:r>
            <a:endParaRPr lang="en-US" sz="2800" dirty="0"/>
          </a:p>
        </p:txBody>
      </p:sp>
      <p:sp>
        <p:nvSpPr>
          <p:cNvPr id="8" name="Rounded Rectangle 7"/>
          <p:cNvSpPr/>
          <p:nvPr/>
        </p:nvSpPr>
        <p:spPr bwMode="auto">
          <a:xfrm>
            <a:off x="5195481" y="2023125"/>
            <a:ext cx="4369207" cy="369580"/>
          </a:xfrm>
          <a:prstGeom prst="roundRect">
            <a:avLst/>
          </a:prstGeom>
          <a:noFill/>
          <a:ln w="12700" cap="flat" cmpd="sng" algn="ctr">
            <a:solidFill>
              <a:schemeClr val="bg1"/>
            </a:solidFill>
            <a:prstDash val="solid"/>
            <a:round/>
            <a:headEnd type="none" w="med" len="med"/>
            <a:tailEnd type="none" w="med" len="med"/>
          </a:ln>
          <a:effectLst/>
        </p:spPr>
        <p:txBody>
          <a:bodyPr vert="horz" wrap="square" lIns="100584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marL="114300" defTabSz="914400" eaLnBrk="0" fontAlgn="base" hangingPunct="0">
              <a:spcBef>
                <a:spcPct val="0"/>
              </a:spcBef>
              <a:spcAft>
                <a:spcPct val="0"/>
              </a:spcAft>
            </a:pPr>
            <a:r>
              <a:rPr lang="en-US" sz="1400" b="1" dirty="0">
                <a:solidFill>
                  <a:schemeClr val="accent1"/>
                </a:solidFill>
                <a:cs typeface="Arial" charset="0"/>
              </a:rPr>
              <a:t>Foundation level certification criteria</a:t>
            </a:r>
            <a:endParaRPr lang="en-US" sz="1400" b="1" dirty="0" smtClean="0">
              <a:solidFill>
                <a:schemeClr val="accent1"/>
              </a:solidFill>
              <a:latin typeface="Arial"/>
              <a:cs typeface="Arial" charset="0"/>
            </a:endParaRPr>
          </a:p>
        </p:txBody>
      </p:sp>
      <p:sp>
        <p:nvSpPr>
          <p:cNvPr id="9" name="Chevron 8"/>
          <p:cNvSpPr/>
          <p:nvPr/>
        </p:nvSpPr>
        <p:spPr bwMode="auto">
          <a:xfrm>
            <a:off x="5308411" y="2131924"/>
            <a:ext cx="130875"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10" name="Chevron 9"/>
          <p:cNvSpPr/>
          <p:nvPr/>
        </p:nvSpPr>
        <p:spPr bwMode="auto">
          <a:xfrm>
            <a:off x="5242671" y="2131924"/>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11" name="Oval 10"/>
          <p:cNvSpPr/>
          <p:nvPr/>
        </p:nvSpPr>
        <p:spPr bwMode="auto">
          <a:xfrm>
            <a:off x="5502596" y="1862249"/>
            <a:ext cx="679697" cy="691184"/>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12" name="Oval 11"/>
          <p:cNvSpPr/>
          <p:nvPr/>
        </p:nvSpPr>
        <p:spPr bwMode="auto">
          <a:xfrm>
            <a:off x="5553982" y="1914970"/>
            <a:ext cx="576013" cy="585746"/>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13" name="Arc 12"/>
          <p:cNvSpPr/>
          <p:nvPr/>
        </p:nvSpPr>
        <p:spPr bwMode="auto">
          <a:xfrm>
            <a:off x="5502135" y="1862249"/>
            <a:ext cx="680156" cy="691650"/>
          </a:xfrm>
          <a:prstGeom prst="arc">
            <a:avLst>
              <a:gd name="adj1" fmla="val 19703547"/>
              <a:gd name="adj2" fmla="val 1900764"/>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14" name="Arc 13"/>
          <p:cNvSpPr/>
          <p:nvPr/>
        </p:nvSpPr>
        <p:spPr bwMode="auto">
          <a:xfrm>
            <a:off x="5502591" y="1862249"/>
            <a:ext cx="680156" cy="691650"/>
          </a:xfrm>
          <a:prstGeom prst="arc">
            <a:avLst>
              <a:gd name="adj1" fmla="val 8905982"/>
              <a:gd name="adj2" fmla="val 12762038"/>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15" name="Rounded Rectangle 14"/>
          <p:cNvSpPr/>
          <p:nvPr/>
        </p:nvSpPr>
        <p:spPr bwMode="auto">
          <a:xfrm>
            <a:off x="5046563" y="2722757"/>
            <a:ext cx="4859437" cy="430899"/>
          </a:xfrm>
          <a:prstGeom prst="roundRect">
            <a:avLst/>
          </a:prstGeom>
          <a:noFill/>
          <a:ln w="12700" cap="flat" cmpd="sng" algn="ctr">
            <a:solidFill>
              <a:schemeClr val="bg1"/>
            </a:solidFill>
            <a:prstDash val="solid"/>
            <a:round/>
            <a:headEnd type="none" w="med" len="med"/>
            <a:tailEnd type="none" w="med" len="med"/>
          </a:ln>
          <a:effectLst/>
        </p:spPr>
        <p:txBody>
          <a:bodyPr vert="horz" wrap="square" lIns="100584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marL="114300" defTabSz="914400" eaLnBrk="0" fontAlgn="base" hangingPunct="0">
              <a:spcBef>
                <a:spcPct val="0"/>
              </a:spcBef>
              <a:spcAft>
                <a:spcPct val="0"/>
              </a:spcAft>
            </a:pPr>
            <a:r>
              <a:rPr lang="en-US" sz="1400" b="1" dirty="0" smtClean="0">
                <a:solidFill>
                  <a:schemeClr val="accent1"/>
                </a:solidFill>
                <a:cs typeface="Arial" charset="0"/>
              </a:rPr>
              <a:t> Courses &amp; i-compass Assessment process </a:t>
            </a:r>
            <a:endParaRPr lang="en-US" sz="1400" b="1" dirty="0" smtClean="0">
              <a:solidFill>
                <a:schemeClr val="accent1"/>
              </a:solidFill>
              <a:latin typeface="Arial"/>
              <a:cs typeface="Arial" charset="0"/>
            </a:endParaRPr>
          </a:p>
        </p:txBody>
      </p:sp>
      <p:sp>
        <p:nvSpPr>
          <p:cNvPr id="16" name="Chevron 15"/>
          <p:cNvSpPr/>
          <p:nvPr/>
        </p:nvSpPr>
        <p:spPr bwMode="auto">
          <a:xfrm>
            <a:off x="5324684" y="2892888"/>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17" name="Chevron 16"/>
          <p:cNvSpPr/>
          <p:nvPr/>
        </p:nvSpPr>
        <p:spPr bwMode="auto">
          <a:xfrm>
            <a:off x="5242671" y="2892888"/>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18" name="Oval 17"/>
          <p:cNvSpPr/>
          <p:nvPr/>
        </p:nvSpPr>
        <p:spPr bwMode="auto">
          <a:xfrm>
            <a:off x="5502596" y="2623200"/>
            <a:ext cx="679697" cy="691184"/>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19" name="Oval 18"/>
          <p:cNvSpPr/>
          <p:nvPr/>
        </p:nvSpPr>
        <p:spPr bwMode="auto">
          <a:xfrm>
            <a:off x="5553982" y="2675934"/>
            <a:ext cx="576013" cy="585746"/>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20" name="Arc 19"/>
          <p:cNvSpPr/>
          <p:nvPr/>
        </p:nvSpPr>
        <p:spPr bwMode="auto">
          <a:xfrm>
            <a:off x="5502135" y="2623200"/>
            <a:ext cx="680156" cy="691650"/>
          </a:xfrm>
          <a:prstGeom prst="arc">
            <a:avLst>
              <a:gd name="adj1" fmla="val 19703547"/>
              <a:gd name="adj2" fmla="val 1900764"/>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21" name="Arc 20"/>
          <p:cNvSpPr/>
          <p:nvPr/>
        </p:nvSpPr>
        <p:spPr bwMode="auto">
          <a:xfrm>
            <a:off x="5502591" y="2623200"/>
            <a:ext cx="680156" cy="691650"/>
          </a:xfrm>
          <a:prstGeom prst="arc">
            <a:avLst>
              <a:gd name="adj1" fmla="val 8905982"/>
              <a:gd name="adj2" fmla="val 12762038"/>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22" name="Rounded Rectangle 21"/>
          <p:cNvSpPr/>
          <p:nvPr/>
        </p:nvSpPr>
        <p:spPr bwMode="auto">
          <a:xfrm>
            <a:off x="5046563" y="3573064"/>
            <a:ext cx="4859437" cy="341542"/>
          </a:xfrm>
          <a:prstGeom prst="roundRect">
            <a:avLst/>
          </a:prstGeom>
          <a:noFill/>
          <a:ln w="12700" cap="flat" cmpd="sng" algn="ctr">
            <a:solidFill>
              <a:schemeClr val="bg1"/>
            </a:solidFill>
            <a:prstDash val="solid"/>
            <a:round/>
            <a:headEnd type="none" w="med" len="med"/>
            <a:tailEnd type="none" w="med" len="med"/>
          </a:ln>
          <a:effectLst/>
        </p:spPr>
        <p:txBody>
          <a:bodyPr vert="horz" wrap="square" lIns="100584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marL="114300" defTabSz="914400" eaLnBrk="0" fontAlgn="base" hangingPunct="0">
              <a:spcBef>
                <a:spcPct val="0"/>
              </a:spcBef>
              <a:spcAft>
                <a:spcPct val="0"/>
              </a:spcAft>
            </a:pPr>
            <a:r>
              <a:rPr lang="en-US" sz="1400" b="1" dirty="0" smtClean="0">
                <a:solidFill>
                  <a:schemeClr val="accent1"/>
                </a:solidFill>
                <a:cs typeface="Arial" charset="0"/>
              </a:rPr>
              <a:t>  List </a:t>
            </a:r>
            <a:r>
              <a:rPr lang="en-US" sz="1400" b="1" dirty="0">
                <a:solidFill>
                  <a:schemeClr val="accent1"/>
                </a:solidFill>
                <a:cs typeface="Arial" charset="0"/>
              </a:rPr>
              <a:t>of tools and </a:t>
            </a:r>
            <a:r>
              <a:rPr lang="en-US" sz="1400" b="1" dirty="0" smtClean="0">
                <a:solidFill>
                  <a:schemeClr val="accent1"/>
                </a:solidFill>
                <a:cs typeface="Arial" charset="0"/>
              </a:rPr>
              <a:t>trainings </a:t>
            </a:r>
            <a:r>
              <a:rPr lang="en-US" sz="1400" b="1" dirty="0">
                <a:solidFill>
                  <a:schemeClr val="accent1"/>
                </a:solidFill>
                <a:cs typeface="Arial" charset="0"/>
              </a:rPr>
              <a:t>for </a:t>
            </a:r>
            <a:r>
              <a:rPr lang="en-US" sz="1400" b="1" dirty="0" smtClean="0">
                <a:solidFill>
                  <a:schemeClr val="accent1"/>
                </a:solidFill>
                <a:cs typeface="Arial" charset="0"/>
              </a:rPr>
              <a:t>certification</a:t>
            </a:r>
            <a:endParaRPr lang="en-US" sz="1400" b="1" dirty="0" smtClean="0">
              <a:solidFill>
                <a:schemeClr val="accent1"/>
              </a:solidFill>
              <a:latin typeface="Arial"/>
              <a:cs typeface="Arial" charset="0"/>
            </a:endParaRPr>
          </a:p>
        </p:txBody>
      </p:sp>
      <p:sp>
        <p:nvSpPr>
          <p:cNvPr id="23" name="Chevron 22"/>
          <p:cNvSpPr/>
          <p:nvPr/>
        </p:nvSpPr>
        <p:spPr bwMode="auto">
          <a:xfrm>
            <a:off x="5324684" y="3653825"/>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24" name="Chevron 23"/>
          <p:cNvSpPr/>
          <p:nvPr/>
        </p:nvSpPr>
        <p:spPr bwMode="auto">
          <a:xfrm>
            <a:off x="5242671" y="3653825"/>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25" name="Oval 24"/>
          <p:cNvSpPr/>
          <p:nvPr/>
        </p:nvSpPr>
        <p:spPr bwMode="auto">
          <a:xfrm>
            <a:off x="5502596" y="3384150"/>
            <a:ext cx="679697" cy="691184"/>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26" name="Oval 25"/>
          <p:cNvSpPr/>
          <p:nvPr/>
        </p:nvSpPr>
        <p:spPr bwMode="auto">
          <a:xfrm>
            <a:off x="5553982" y="3436871"/>
            <a:ext cx="576013" cy="585746"/>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27" name="Arc 26"/>
          <p:cNvSpPr/>
          <p:nvPr/>
        </p:nvSpPr>
        <p:spPr bwMode="auto">
          <a:xfrm>
            <a:off x="5502135" y="3384150"/>
            <a:ext cx="680156" cy="691650"/>
          </a:xfrm>
          <a:prstGeom prst="arc">
            <a:avLst>
              <a:gd name="adj1" fmla="val 19703547"/>
              <a:gd name="adj2" fmla="val 1900764"/>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28" name="Arc 27"/>
          <p:cNvSpPr/>
          <p:nvPr/>
        </p:nvSpPr>
        <p:spPr bwMode="auto">
          <a:xfrm>
            <a:off x="5502591" y="3384150"/>
            <a:ext cx="680156" cy="691650"/>
          </a:xfrm>
          <a:prstGeom prst="arc">
            <a:avLst>
              <a:gd name="adj1" fmla="val 8905982"/>
              <a:gd name="adj2" fmla="val 12762038"/>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29" name="Rounded Rectangle 28"/>
          <p:cNvSpPr/>
          <p:nvPr/>
        </p:nvSpPr>
        <p:spPr bwMode="auto">
          <a:xfrm>
            <a:off x="5195481" y="4274734"/>
            <a:ext cx="4596701" cy="400823"/>
          </a:xfrm>
          <a:prstGeom prst="roundRect">
            <a:avLst/>
          </a:prstGeom>
          <a:noFill/>
          <a:ln w="12700" cap="flat" cmpd="sng" algn="ctr">
            <a:solidFill>
              <a:schemeClr val="bg1"/>
            </a:solidFill>
            <a:prstDash val="solid"/>
            <a:round/>
            <a:headEnd type="none" w="med" len="med"/>
            <a:tailEnd type="none" w="med" len="med"/>
          </a:ln>
          <a:effectLst/>
        </p:spPr>
        <p:txBody>
          <a:bodyPr vert="horz" wrap="square" lIns="100584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marL="114300" defTabSz="914400" eaLnBrk="0" fontAlgn="base" hangingPunct="0">
              <a:spcBef>
                <a:spcPct val="0"/>
              </a:spcBef>
              <a:spcAft>
                <a:spcPct val="0"/>
              </a:spcAft>
            </a:pPr>
            <a:r>
              <a:rPr lang="en-US" sz="1400" b="1" dirty="0" smtClean="0">
                <a:solidFill>
                  <a:schemeClr val="accent1"/>
                </a:solidFill>
                <a:cs typeface="Arial" charset="0"/>
              </a:rPr>
              <a:t> Certification </a:t>
            </a:r>
            <a:r>
              <a:rPr lang="en-US" sz="1400" b="1" dirty="0">
                <a:solidFill>
                  <a:schemeClr val="accent1"/>
                </a:solidFill>
                <a:cs typeface="Arial" charset="0"/>
              </a:rPr>
              <a:t>process flow description</a:t>
            </a:r>
            <a:endParaRPr lang="en-US" sz="1400" b="1" dirty="0" smtClean="0">
              <a:solidFill>
                <a:schemeClr val="accent1"/>
              </a:solidFill>
              <a:latin typeface="Arial"/>
              <a:cs typeface="Arial" charset="0"/>
            </a:endParaRPr>
          </a:p>
        </p:txBody>
      </p:sp>
      <p:sp>
        <p:nvSpPr>
          <p:cNvPr id="30" name="Chevron 29"/>
          <p:cNvSpPr/>
          <p:nvPr/>
        </p:nvSpPr>
        <p:spPr bwMode="auto">
          <a:xfrm>
            <a:off x="5324684" y="4414789"/>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31" name="Chevron 30"/>
          <p:cNvSpPr/>
          <p:nvPr/>
        </p:nvSpPr>
        <p:spPr bwMode="auto">
          <a:xfrm>
            <a:off x="5242671" y="4414789"/>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32" name="Oval 31"/>
          <p:cNvSpPr/>
          <p:nvPr/>
        </p:nvSpPr>
        <p:spPr bwMode="auto">
          <a:xfrm>
            <a:off x="5502596" y="4145101"/>
            <a:ext cx="679697" cy="691184"/>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33" name="Oval 32"/>
          <p:cNvSpPr/>
          <p:nvPr/>
        </p:nvSpPr>
        <p:spPr bwMode="auto">
          <a:xfrm>
            <a:off x="5553982" y="4197835"/>
            <a:ext cx="576013" cy="585746"/>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sp>
        <p:nvSpPr>
          <p:cNvPr id="34" name="Arc 33"/>
          <p:cNvSpPr/>
          <p:nvPr/>
        </p:nvSpPr>
        <p:spPr bwMode="auto">
          <a:xfrm>
            <a:off x="5502135" y="4145101"/>
            <a:ext cx="680156" cy="691650"/>
          </a:xfrm>
          <a:prstGeom prst="arc">
            <a:avLst>
              <a:gd name="adj1" fmla="val 19703547"/>
              <a:gd name="adj2" fmla="val 1900764"/>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sp>
        <p:nvSpPr>
          <p:cNvPr id="35" name="Arc 34"/>
          <p:cNvSpPr/>
          <p:nvPr/>
        </p:nvSpPr>
        <p:spPr bwMode="auto">
          <a:xfrm>
            <a:off x="5502591" y="4145101"/>
            <a:ext cx="680156" cy="691650"/>
          </a:xfrm>
          <a:prstGeom prst="arc">
            <a:avLst>
              <a:gd name="adj1" fmla="val 8905982"/>
              <a:gd name="adj2" fmla="val 12762038"/>
            </a:avLst>
          </a:prstGeom>
          <a:noFill/>
          <a:ln w="28575" cap="flat" cmpd="sng" algn="ctr">
            <a:solidFill>
              <a:schemeClr val="bg1"/>
            </a:solidFill>
            <a:prstDash val="solid"/>
            <a:round/>
            <a:headEnd type="none" w="med" len="med"/>
            <a:tailEnd type="none" w="med" len="med"/>
          </a:ln>
          <a:effectLst/>
        </p:spPr>
        <p:txBody>
          <a:bodyPr rtlCol="0" anchor="ct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a:endParaRPr lang="en-US" dirty="0">
              <a:solidFill>
                <a:srgbClr val="00234B"/>
              </a:solidFill>
              <a:latin typeface="Arial"/>
            </a:endParaRPr>
          </a:p>
        </p:txBody>
      </p:sp>
      <p:grpSp>
        <p:nvGrpSpPr>
          <p:cNvPr id="43" name="Group 139"/>
          <p:cNvGrpSpPr/>
          <p:nvPr/>
        </p:nvGrpSpPr>
        <p:grpSpPr>
          <a:xfrm>
            <a:off x="5618574" y="2010062"/>
            <a:ext cx="446813" cy="395563"/>
            <a:chOff x="5728493" y="1387607"/>
            <a:chExt cx="479425" cy="417381"/>
          </a:xfrm>
        </p:grpSpPr>
        <p:grpSp>
          <p:nvGrpSpPr>
            <p:cNvPr id="79" name="Group 130"/>
            <p:cNvGrpSpPr/>
            <p:nvPr/>
          </p:nvGrpSpPr>
          <p:grpSpPr>
            <a:xfrm rot="20437367">
              <a:off x="5846294" y="1387607"/>
              <a:ext cx="283931" cy="266127"/>
              <a:chOff x="11434763" y="3268663"/>
              <a:chExt cx="882650" cy="827088"/>
            </a:xfrm>
          </p:grpSpPr>
          <p:sp>
            <p:nvSpPr>
              <p:cNvPr id="83" name="Freeform 45"/>
              <p:cNvSpPr>
                <a:spLocks/>
              </p:cNvSpPr>
              <p:nvPr/>
            </p:nvSpPr>
            <p:spPr bwMode="auto">
              <a:xfrm>
                <a:off x="11434763" y="3268663"/>
                <a:ext cx="874713" cy="725488"/>
              </a:xfrm>
              <a:custGeom>
                <a:avLst/>
                <a:gdLst/>
                <a:ahLst/>
                <a:cxnLst>
                  <a:cxn ang="0">
                    <a:pos x="93" y="54"/>
                  </a:cxn>
                  <a:cxn ang="0">
                    <a:pos x="97" y="54"/>
                  </a:cxn>
                  <a:cxn ang="0">
                    <a:pos x="109" y="62"/>
                  </a:cxn>
                  <a:cxn ang="0">
                    <a:pos x="110" y="48"/>
                  </a:cxn>
                  <a:cxn ang="0">
                    <a:pos x="125" y="46"/>
                  </a:cxn>
                  <a:cxn ang="0">
                    <a:pos x="116" y="34"/>
                  </a:cxn>
                  <a:cxn ang="0">
                    <a:pos x="126" y="24"/>
                  </a:cxn>
                  <a:cxn ang="0">
                    <a:pos x="112" y="20"/>
                  </a:cxn>
                  <a:cxn ang="0">
                    <a:pos x="113" y="5"/>
                  </a:cxn>
                  <a:cxn ang="0">
                    <a:pos x="100" y="12"/>
                  </a:cxn>
                  <a:cxn ang="0">
                    <a:pos x="91" y="0"/>
                  </a:cxn>
                  <a:cxn ang="0">
                    <a:pos x="85" y="13"/>
                  </a:cxn>
                  <a:cxn ang="0">
                    <a:pos x="71" y="9"/>
                  </a:cxn>
                  <a:cxn ang="0">
                    <a:pos x="75" y="24"/>
                  </a:cxn>
                  <a:cxn ang="0">
                    <a:pos x="62" y="30"/>
                  </a:cxn>
                  <a:cxn ang="0">
                    <a:pos x="74" y="38"/>
                  </a:cxn>
                  <a:cxn ang="0">
                    <a:pos x="67" y="51"/>
                  </a:cxn>
                  <a:cxn ang="0">
                    <a:pos x="81" y="56"/>
                  </a:cxn>
                  <a:cxn ang="0">
                    <a:pos x="70" y="66"/>
                  </a:cxn>
                  <a:cxn ang="0">
                    <a:pos x="80" y="77"/>
                  </a:cxn>
                  <a:cxn ang="0">
                    <a:pos x="66" y="81"/>
                  </a:cxn>
                  <a:cxn ang="0">
                    <a:pos x="69" y="95"/>
                  </a:cxn>
                  <a:cxn ang="0">
                    <a:pos x="55" y="91"/>
                  </a:cxn>
                  <a:cxn ang="0">
                    <a:pos x="50" y="105"/>
                  </a:cxn>
                  <a:cxn ang="0">
                    <a:pos x="40" y="95"/>
                  </a:cxn>
                  <a:cxn ang="0">
                    <a:pos x="29" y="104"/>
                  </a:cxn>
                  <a:cxn ang="0">
                    <a:pos x="25" y="91"/>
                  </a:cxn>
                  <a:cxn ang="0">
                    <a:pos x="11" y="93"/>
                  </a:cxn>
                  <a:cxn ang="0">
                    <a:pos x="15" y="79"/>
                  </a:cxn>
                  <a:cxn ang="0">
                    <a:pos x="1" y="75"/>
                  </a:cxn>
                  <a:cxn ang="0">
                    <a:pos x="11" y="64"/>
                  </a:cxn>
                  <a:cxn ang="0">
                    <a:pos x="2" y="54"/>
                  </a:cxn>
                  <a:cxn ang="0">
                    <a:pos x="16" y="50"/>
                  </a:cxn>
                  <a:cxn ang="0">
                    <a:pos x="13" y="36"/>
                  </a:cxn>
                  <a:cxn ang="0">
                    <a:pos x="27" y="39"/>
                  </a:cxn>
                  <a:cxn ang="0">
                    <a:pos x="31" y="26"/>
                  </a:cxn>
                  <a:cxn ang="0">
                    <a:pos x="42" y="36"/>
                  </a:cxn>
                  <a:cxn ang="0">
                    <a:pos x="53" y="26"/>
                  </a:cxn>
                  <a:cxn ang="0">
                    <a:pos x="56" y="40"/>
                  </a:cxn>
                </a:cxnLst>
                <a:rect l="0" t="0" r="r" b="b"/>
                <a:pathLst>
                  <a:path w="128" h="106">
                    <a:moveTo>
                      <a:pt x="86" y="65"/>
                    </a:moveTo>
                    <a:cubicBezTo>
                      <a:pt x="93" y="54"/>
                      <a:pt x="93" y="54"/>
                      <a:pt x="93" y="54"/>
                    </a:cubicBezTo>
                    <a:cubicBezTo>
                      <a:pt x="93" y="54"/>
                      <a:pt x="94" y="54"/>
                      <a:pt x="95" y="54"/>
                    </a:cubicBezTo>
                    <a:cubicBezTo>
                      <a:pt x="95" y="54"/>
                      <a:pt x="96" y="54"/>
                      <a:pt x="97" y="54"/>
                    </a:cubicBezTo>
                    <a:cubicBezTo>
                      <a:pt x="103" y="65"/>
                      <a:pt x="103" y="65"/>
                      <a:pt x="103" y="65"/>
                    </a:cubicBezTo>
                    <a:cubicBezTo>
                      <a:pt x="109" y="62"/>
                      <a:pt x="109" y="62"/>
                      <a:pt x="109" y="62"/>
                    </a:cubicBezTo>
                    <a:cubicBezTo>
                      <a:pt x="107" y="50"/>
                      <a:pt x="107" y="50"/>
                      <a:pt x="107" y="50"/>
                    </a:cubicBezTo>
                    <a:cubicBezTo>
                      <a:pt x="108" y="49"/>
                      <a:pt x="109" y="49"/>
                      <a:pt x="110" y="48"/>
                    </a:cubicBezTo>
                    <a:cubicBezTo>
                      <a:pt x="121" y="52"/>
                      <a:pt x="121" y="52"/>
                      <a:pt x="121" y="52"/>
                    </a:cubicBezTo>
                    <a:cubicBezTo>
                      <a:pt x="125" y="46"/>
                      <a:pt x="125" y="46"/>
                      <a:pt x="125" y="46"/>
                    </a:cubicBezTo>
                    <a:cubicBezTo>
                      <a:pt x="115" y="38"/>
                      <a:pt x="115" y="38"/>
                      <a:pt x="115" y="38"/>
                    </a:cubicBezTo>
                    <a:cubicBezTo>
                      <a:pt x="116" y="37"/>
                      <a:pt x="116" y="36"/>
                      <a:pt x="116" y="34"/>
                    </a:cubicBezTo>
                    <a:cubicBezTo>
                      <a:pt x="128" y="30"/>
                      <a:pt x="128" y="30"/>
                      <a:pt x="128" y="30"/>
                    </a:cubicBezTo>
                    <a:cubicBezTo>
                      <a:pt x="126" y="24"/>
                      <a:pt x="126" y="24"/>
                      <a:pt x="126" y="24"/>
                    </a:cubicBezTo>
                    <a:cubicBezTo>
                      <a:pt x="114" y="24"/>
                      <a:pt x="114" y="24"/>
                      <a:pt x="114" y="24"/>
                    </a:cubicBezTo>
                    <a:cubicBezTo>
                      <a:pt x="114" y="22"/>
                      <a:pt x="113" y="21"/>
                      <a:pt x="112" y="20"/>
                    </a:cubicBezTo>
                    <a:cubicBezTo>
                      <a:pt x="118" y="9"/>
                      <a:pt x="118" y="9"/>
                      <a:pt x="118" y="9"/>
                    </a:cubicBezTo>
                    <a:cubicBezTo>
                      <a:pt x="113" y="5"/>
                      <a:pt x="113" y="5"/>
                      <a:pt x="113" y="5"/>
                    </a:cubicBezTo>
                    <a:cubicBezTo>
                      <a:pt x="104" y="13"/>
                      <a:pt x="104" y="13"/>
                      <a:pt x="104" y="13"/>
                    </a:cubicBezTo>
                    <a:cubicBezTo>
                      <a:pt x="103" y="12"/>
                      <a:pt x="101" y="12"/>
                      <a:pt x="100" y="12"/>
                    </a:cubicBezTo>
                    <a:cubicBezTo>
                      <a:pt x="98" y="0"/>
                      <a:pt x="98" y="0"/>
                      <a:pt x="98" y="0"/>
                    </a:cubicBezTo>
                    <a:cubicBezTo>
                      <a:pt x="91" y="0"/>
                      <a:pt x="91" y="0"/>
                      <a:pt x="91" y="0"/>
                    </a:cubicBezTo>
                    <a:cubicBezTo>
                      <a:pt x="89" y="12"/>
                      <a:pt x="89" y="12"/>
                      <a:pt x="89" y="12"/>
                    </a:cubicBezTo>
                    <a:cubicBezTo>
                      <a:pt x="88" y="12"/>
                      <a:pt x="87" y="12"/>
                      <a:pt x="85" y="13"/>
                    </a:cubicBezTo>
                    <a:cubicBezTo>
                      <a:pt x="76" y="5"/>
                      <a:pt x="76" y="5"/>
                      <a:pt x="76" y="5"/>
                    </a:cubicBezTo>
                    <a:cubicBezTo>
                      <a:pt x="71" y="9"/>
                      <a:pt x="71" y="9"/>
                      <a:pt x="71" y="9"/>
                    </a:cubicBezTo>
                    <a:cubicBezTo>
                      <a:pt x="77" y="20"/>
                      <a:pt x="77" y="20"/>
                      <a:pt x="77" y="20"/>
                    </a:cubicBezTo>
                    <a:cubicBezTo>
                      <a:pt x="76" y="21"/>
                      <a:pt x="76" y="22"/>
                      <a:pt x="75" y="24"/>
                    </a:cubicBezTo>
                    <a:cubicBezTo>
                      <a:pt x="63" y="24"/>
                      <a:pt x="63" y="24"/>
                      <a:pt x="63" y="24"/>
                    </a:cubicBezTo>
                    <a:cubicBezTo>
                      <a:pt x="62" y="30"/>
                      <a:pt x="62" y="30"/>
                      <a:pt x="62" y="30"/>
                    </a:cubicBezTo>
                    <a:cubicBezTo>
                      <a:pt x="73" y="34"/>
                      <a:pt x="73" y="34"/>
                      <a:pt x="73" y="34"/>
                    </a:cubicBezTo>
                    <a:cubicBezTo>
                      <a:pt x="73" y="36"/>
                      <a:pt x="73" y="37"/>
                      <a:pt x="74" y="38"/>
                    </a:cubicBezTo>
                    <a:cubicBezTo>
                      <a:pt x="65" y="47"/>
                      <a:pt x="65" y="47"/>
                      <a:pt x="65" y="47"/>
                    </a:cubicBezTo>
                    <a:cubicBezTo>
                      <a:pt x="67" y="51"/>
                      <a:pt x="67" y="51"/>
                      <a:pt x="67" y="51"/>
                    </a:cubicBezTo>
                    <a:cubicBezTo>
                      <a:pt x="79" y="50"/>
                      <a:pt x="79" y="50"/>
                      <a:pt x="79" y="50"/>
                    </a:cubicBezTo>
                    <a:cubicBezTo>
                      <a:pt x="81" y="56"/>
                      <a:pt x="81" y="56"/>
                      <a:pt x="81" y="56"/>
                    </a:cubicBezTo>
                    <a:cubicBezTo>
                      <a:pt x="70" y="62"/>
                      <a:pt x="70" y="62"/>
                      <a:pt x="70" y="62"/>
                    </a:cubicBezTo>
                    <a:cubicBezTo>
                      <a:pt x="70" y="63"/>
                      <a:pt x="70" y="65"/>
                      <a:pt x="70" y="66"/>
                    </a:cubicBezTo>
                    <a:cubicBezTo>
                      <a:pt x="81" y="71"/>
                      <a:pt x="81" y="71"/>
                      <a:pt x="81" y="71"/>
                    </a:cubicBezTo>
                    <a:cubicBezTo>
                      <a:pt x="80" y="77"/>
                      <a:pt x="80" y="77"/>
                      <a:pt x="80" y="77"/>
                    </a:cubicBezTo>
                    <a:cubicBezTo>
                      <a:pt x="68" y="77"/>
                      <a:pt x="68" y="77"/>
                      <a:pt x="68" y="77"/>
                    </a:cubicBezTo>
                    <a:cubicBezTo>
                      <a:pt x="68" y="78"/>
                      <a:pt x="67" y="80"/>
                      <a:pt x="66" y="81"/>
                    </a:cubicBezTo>
                    <a:cubicBezTo>
                      <a:pt x="73" y="90"/>
                      <a:pt x="73" y="90"/>
                      <a:pt x="73" y="90"/>
                    </a:cubicBezTo>
                    <a:cubicBezTo>
                      <a:pt x="69" y="95"/>
                      <a:pt x="69" y="95"/>
                      <a:pt x="69" y="95"/>
                    </a:cubicBezTo>
                    <a:cubicBezTo>
                      <a:pt x="59" y="89"/>
                      <a:pt x="59" y="89"/>
                      <a:pt x="59" y="89"/>
                    </a:cubicBezTo>
                    <a:cubicBezTo>
                      <a:pt x="58" y="90"/>
                      <a:pt x="56" y="91"/>
                      <a:pt x="55" y="91"/>
                    </a:cubicBezTo>
                    <a:cubicBezTo>
                      <a:pt x="56" y="103"/>
                      <a:pt x="56" y="103"/>
                      <a:pt x="56" y="103"/>
                    </a:cubicBezTo>
                    <a:cubicBezTo>
                      <a:pt x="50" y="105"/>
                      <a:pt x="50" y="105"/>
                      <a:pt x="50" y="105"/>
                    </a:cubicBezTo>
                    <a:cubicBezTo>
                      <a:pt x="45" y="95"/>
                      <a:pt x="45" y="95"/>
                      <a:pt x="45" y="95"/>
                    </a:cubicBezTo>
                    <a:cubicBezTo>
                      <a:pt x="43" y="95"/>
                      <a:pt x="42" y="95"/>
                      <a:pt x="40" y="95"/>
                    </a:cubicBezTo>
                    <a:cubicBezTo>
                      <a:pt x="35" y="106"/>
                      <a:pt x="35" y="106"/>
                      <a:pt x="35" y="106"/>
                    </a:cubicBezTo>
                    <a:cubicBezTo>
                      <a:pt x="29" y="104"/>
                      <a:pt x="29" y="104"/>
                      <a:pt x="29" y="104"/>
                    </a:cubicBezTo>
                    <a:cubicBezTo>
                      <a:pt x="29" y="93"/>
                      <a:pt x="29" y="93"/>
                      <a:pt x="29" y="93"/>
                    </a:cubicBezTo>
                    <a:cubicBezTo>
                      <a:pt x="28" y="92"/>
                      <a:pt x="27" y="91"/>
                      <a:pt x="25" y="91"/>
                    </a:cubicBezTo>
                    <a:cubicBezTo>
                      <a:pt x="16" y="98"/>
                      <a:pt x="16" y="98"/>
                      <a:pt x="16" y="98"/>
                    </a:cubicBezTo>
                    <a:cubicBezTo>
                      <a:pt x="11" y="93"/>
                      <a:pt x="11" y="93"/>
                      <a:pt x="11" y="93"/>
                    </a:cubicBezTo>
                    <a:cubicBezTo>
                      <a:pt x="17" y="83"/>
                      <a:pt x="17" y="83"/>
                      <a:pt x="17" y="83"/>
                    </a:cubicBezTo>
                    <a:cubicBezTo>
                      <a:pt x="16" y="82"/>
                      <a:pt x="16" y="81"/>
                      <a:pt x="15" y="79"/>
                    </a:cubicBezTo>
                    <a:cubicBezTo>
                      <a:pt x="3" y="81"/>
                      <a:pt x="3" y="81"/>
                      <a:pt x="3" y="81"/>
                    </a:cubicBezTo>
                    <a:cubicBezTo>
                      <a:pt x="1" y="75"/>
                      <a:pt x="1" y="75"/>
                      <a:pt x="1" y="75"/>
                    </a:cubicBezTo>
                    <a:cubicBezTo>
                      <a:pt x="11" y="69"/>
                      <a:pt x="11" y="69"/>
                      <a:pt x="11" y="69"/>
                    </a:cubicBezTo>
                    <a:cubicBezTo>
                      <a:pt x="11" y="68"/>
                      <a:pt x="11" y="66"/>
                      <a:pt x="11" y="64"/>
                    </a:cubicBezTo>
                    <a:cubicBezTo>
                      <a:pt x="0" y="60"/>
                      <a:pt x="0" y="60"/>
                      <a:pt x="0" y="60"/>
                    </a:cubicBezTo>
                    <a:cubicBezTo>
                      <a:pt x="2" y="54"/>
                      <a:pt x="2" y="54"/>
                      <a:pt x="2" y="54"/>
                    </a:cubicBezTo>
                    <a:cubicBezTo>
                      <a:pt x="13" y="54"/>
                      <a:pt x="13" y="54"/>
                      <a:pt x="13" y="54"/>
                    </a:cubicBezTo>
                    <a:cubicBezTo>
                      <a:pt x="14" y="52"/>
                      <a:pt x="15" y="51"/>
                      <a:pt x="16" y="50"/>
                    </a:cubicBezTo>
                    <a:cubicBezTo>
                      <a:pt x="8" y="40"/>
                      <a:pt x="8" y="40"/>
                      <a:pt x="8" y="40"/>
                    </a:cubicBezTo>
                    <a:cubicBezTo>
                      <a:pt x="13" y="36"/>
                      <a:pt x="13" y="36"/>
                      <a:pt x="13" y="36"/>
                    </a:cubicBezTo>
                    <a:cubicBezTo>
                      <a:pt x="23" y="42"/>
                      <a:pt x="23" y="42"/>
                      <a:pt x="23" y="42"/>
                    </a:cubicBezTo>
                    <a:cubicBezTo>
                      <a:pt x="24" y="41"/>
                      <a:pt x="25" y="40"/>
                      <a:pt x="27" y="39"/>
                    </a:cubicBezTo>
                    <a:cubicBezTo>
                      <a:pt x="25" y="28"/>
                      <a:pt x="25" y="28"/>
                      <a:pt x="25" y="28"/>
                    </a:cubicBezTo>
                    <a:cubicBezTo>
                      <a:pt x="31" y="26"/>
                      <a:pt x="31" y="26"/>
                      <a:pt x="31" y="26"/>
                    </a:cubicBezTo>
                    <a:cubicBezTo>
                      <a:pt x="37" y="36"/>
                      <a:pt x="37" y="36"/>
                      <a:pt x="37" y="36"/>
                    </a:cubicBezTo>
                    <a:cubicBezTo>
                      <a:pt x="39" y="36"/>
                      <a:pt x="40" y="36"/>
                      <a:pt x="42" y="36"/>
                    </a:cubicBezTo>
                    <a:cubicBezTo>
                      <a:pt x="46" y="25"/>
                      <a:pt x="46" y="25"/>
                      <a:pt x="46" y="25"/>
                    </a:cubicBezTo>
                    <a:cubicBezTo>
                      <a:pt x="53" y="26"/>
                      <a:pt x="53" y="26"/>
                      <a:pt x="53" y="26"/>
                    </a:cubicBezTo>
                    <a:cubicBezTo>
                      <a:pt x="52" y="38"/>
                      <a:pt x="52" y="38"/>
                      <a:pt x="52" y="38"/>
                    </a:cubicBezTo>
                    <a:cubicBezTo>
                      <a:pt x="54" y="39"/>
                      <a:pt x="55" y="39"/>
                      <a:pt x="56" y="40"/>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84" name="Freeform 46"/>
              <p:cNvSpPr>
                <a:spLocks/>
              </p:cNvSpPr>
              <p:nvPr/>
            </p:nvSpPr>
            <p:spPr bwMode="auto">
              <a:xfrm>
                <a:off x="11626851" y="3630613"/>
                <a:ext cx="177800" cy="171450"/>
              </a:xfrm>
              <a:custGeom>
                <a:avLst/>
                <a:gdLst/>
                <a:ahLst/>
                <a:cxnLst>
                  <a:cxn ang="0">
                    <a:pos x="24" y="15"/>
                  </a:cxn>
                  <a:cxn ang="0">
                    <a:pos x="10" y="24"/>
                  </a:cxn>
                  <a:cxn ang="0">
                    <a:pos x="1" y="10"/>
                  </a:cxn>
                  <a:cxn ang="0">
                    <a:pos x="15" y="1"/>
                  </a:cxn>
                  <a:cxn ang="0">
                    <a:pos x="24" y="15"/>
                  </a:cxn>
                </a:cxnLst>
                <a:rect l="0" t="0" r="r" b="b"/>
                <a:pathLst>
                  <a:path w="26" h="25">
                    <a:moveTo>
                      <a:pt x="24" y="15"/>
                    </a:moveTo>
                    <a:cubicBezTo>
                      <a:pt x="23" y="21"/>
                      <a:pt x="17" y="25"/>
                      <a:pt x="10" y="24"/>
                    </a:cubicBezTo>
                    <a:cubicBezTo>
                      <a:pt x="4" y="22"/>
                      <a:pt x="0" y="16"/>
                      <a:pt x="1" y="10"/>
                    </a:cubicBezTo>
                    <a:cubicBezTo>
                      <a:pt x="3" y="4"/>
                      <a:pt x="9" y="0"/>
                      <a:pt x="15" y="1"/>
                    </a:cubicBezTo>
                    <a:cubicBezTo>
                      <a:pt x="22" y="2"/>
                      <a:pt x="26" y="8"/>
                      <a:pt x="24" y="15"/>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85" name="Freeform 47"/>
              <p:cNvSpPr>
                <a:spLocks/>
              </p:cNvSpPr>
              <p:nvPr/>
            </p:nvSpPr>
            <p:spPr bwMode="auto">
              <a:xfrm>
                <a:off x="11995151" y="3411538"/>
                <a:ext cx="163513" cy="158750"/>
              </a:xfrm>
              <a:custGeom>
                <a:avLst/>
                <a:gdLst/>
                <a:ahLst/>
                <a:cxnLst>
                  <a:cxn ang="0">
                    <a:pos x="23" y="14"/>
                  </a:cxn>
                  <a:cxn ang="0">
                    <a:pos x="10" y="22"/>
                  </a:cxn>
                  <a:cxn ang="0">
                    <a:pos x="2" y="9"/>
                  </a:cxn>
                  <a:cxn ang="0">
                    <a:pos x="15" y="1"/>
                  </a:cxn>
                  <a:cxn ang="0">
                    <a:pos x="23" y="14"/>
                  </a:cxn>
                </a:cxnLst>
                <a:rect l="0" t="0" r="r" b="b"/>
                <a:pathLst>
                  <a:path w="24" h="23">
                    <a:moveTo>
                      <a:pt x="23" y="14"/>
                    </a:moveTo>
                    <a:cubicBezTo>
                      <a:pt x="22" y="20"/>
                      <a:pt x="16" y="23"/>
                      <a:pt x="10" y="22"/>
                    </a:cubicBezTo>
                    <a:cubicBezTo>
                      <a:pt x="4" y="21"/>
                      <a:pt x="0" y="15"/>
                      <a:pt x="2" y="9"/>
                    </a:cubicBezTo>
                    <a:cubicBezTo>
                      <a:pt x="3" y="3"/>
                      <a:pt x="9" y="0"/>
                      <a:pt x="15" y="1"/>
                    </a:cubicBezTo>
                    <a:cubicBezTo>
                      <a:pt x="20" y="2"/>
                      <a:pt x="24" y="8"/>
                      <a:pt x="23" y="14"/>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86" name="Freeform 48"/>
              <p:cNvSpPr>
                <a:spLocks/>
              </p:cNvSpPr>
              <p:nvPr/>
            </p:nvSpPr>
            <p:spPr bwMode="auto">
              <a:xfrm>
                <a:off x="11968163" y="3719513"/>
                <a:ext cx="349250" cy="376238"/>
              </a:xfrm>
              <a:custGeom>
                <a:avLst/>
                <a:gdLst/>
                <a:ahLst/>
                <a:cxnLst>
                  <a:cxn ang="0">
                    <a:pos x="8" y="0"/>
                  </a:cxn>
                  <a:cxn ang="0">
                    <a:pos x="13" y="6"/>
                  </a:cxn>
                  <a:cxn ang="0">
                    <a:pos x="20" y="1"/>
                  </a:cxn>
                  <a:cxn ang="0">
                    <a:pos x="22" y="2"/>
                  </a:cxn>
                  <a:cxn ang="0">
                    <a:pos x="24" y="10"/>
                  </a:cxn>
                  <a:cxn ang="0">
                    <a:pos x="27" y="10"/>
                  </a:cxn>
                  <a:cxn ang="0">
                    <a:pos x="30" y="3"/>
                  </a:cxn>
                  <a:cxn ang="0">
                    <a:pos x="34" y="4"/>
                  </a:cxn>
                  <a:cxn ang="0">
                    <a:pos x="33" y="12"/>
                  </a:cxn>
                  <a:cxn ang="0">
                    <a:pos x="36" y="13"/>
                  </a:cxn>
                  <a:cxn ang="0">
                    <a:pos x="42" y="9"/>
                  </a:cxn>
                  <a:cxn ang="0">
                    <a:pos x="45" y="12"/>
                  </a:cxn>
                  <a:cxn ang="0">
                    <a:pos x="41" y="18"/>
                  </a:cxn>
                  <a:cxn ang="0">
                    <a:pos x="42" y="21"/>
                  </a:cxn>
                  <a:cxn ang="0">
                    <a:pos x="50" y="20"/>
                  </a:cxn>
                  <a:cxn ang="0">
                    <a:pos x="51" y="24"/>
                  </a:cxn>
                  <a:cxn ang="0">
                    <a:pos x="44" y="27"/>
                  </a:cxn>
                  <a:cxn ang="0">
                    <a:pos x="44" y="30"/>
                  </a:cxn>
                  <a:cxn ang="0">
                    <a:pos x="51" y="33"/>
                  </a:cxn>
                  <a:cxn ang="0">
                    <a:pos x="50" y="37"/>
                  </a:cxn>
                  <a:cxn ang="0">
                    <a:pos x="43" y="37"/>
                  </a:cxn>
                  <a:cxn ang="0">
                    <a:pos x="41" y="39"/>
                  </a:cxn>
                  <a:cxn ang="0">
                    <a:pos x="46" y="45"/>
                  </a:cxn>
                  <a:cxn ang="0">
                    <a:pos x="43" y="48"/>
                  </a:cxn>
                  <a:cxn ang="0">
                    <a:pos x="37" y="44"/>
                  </a:cxn>
                  <a:cxn ang="0">
                    <a:pos x="34" y="46"/>
                  </a:cxn>
                  <a:cxn ang="0">
                    <a:pos x="35" y="53"/>
                  </a:cxn>
                  <a:cxn ang="0">
                    <a:pos x="31" y="54"/>
                  </a:cxn>
                  <a:cxn ang="0">
                    <a:pos x="28" y="48"/>
                  </a:cxn>
                  <a:cxn ang="0">
                    <a:pos x="25" y="48"/>
                  </a:cxn>
                  <a:cxn ang="0">
                    <a:pos x="22" y="55"/>
                  </a:cxn>
                  <a:cxn ang="0">
                    <a:pos x="18" y="54"/>
                  </a:cxn>
                  <a:cxn ang="0">
                    <a:pos x="18" y="46"/>
                  </a:cxn>
                  <a:cxn ang="0">
                    <a:pos x="15" y="45"/>
                  </a:cxn>
                  <a:cxn ang="0">
                    <a:pos x="9" y="49"/>
                  </a:cxn>
                  <a:cxn ang="0">
                    <a:pos x="6" y="46"/>
                  </a:cxn>
                  <a:cxn ang="0">
                    <a:pos x="10" y="40"/>
                  </a:cxn>
                  <a:cxn ang="0">
                    <a:pos x="9" y="38"/>
                  </a:cxn>
                  <a:cxn ang="0">
                    <a:pos x="1" y="38"/>
                  </a:cxn>
                  <a:cxn ang="0">
                    <a:pos x="0" y="34"/>
                  </a:cxn>
                  <a:cxn ang="0">
                    <a:pos x="7" y="31"/>
                  </a:cxn>
                  <a:cxn ang="0">
                    <a:pos x="7" y="28"/>
                  </a:cxn>
                  <a:cxn ang="0">
                    <a:pos x="0" y="25"/>
                  </a:cxn>
                  <a:cxn ang="0">
                    <a:pos x="1" y="21"/>
                  </a:cxn>
                  <a:cxn ang="0">
                    <a:pos x="9" y="21"/>
                  </a:cxn>
                  <a:cxn ang="0">
                    <a:pos x="10" y="19"/>
                  </a:cxn>
                  <a:cxn ang="0">
                    <a:pos x="5" y="13"/>
                  </a:cxn>
                  <a:cxn ang="0">
                    <a:pos x="8" y="10"/>
                  </a:cxn>
                  <a:cxn ang="0">
                    <a:pos x="15" y="14"/>
                  </a:cxn>
                  <a:cxn ang="0">
                    <a:pos x="17" y="12"/>
                  </a:cxn>
                </a:cxnLst>
                <a:rect l="0" t="0" r="r" b="b"/>
                <a:pathLst>
                  <a:path w="51" h="55">
                    <a:moveTo>
                      <a:pt x="8" y="0"/>
                    </a:moveTo>
                    <a:cubicBezTo>
                      <a:pt x="13" y="6"/>
                      <a:pt x="13" y="6"/>
                      <a:pt x="13" y="6"/>
                    </a:cubicBezTo>
                    <a:cubicBezTo>
                      <a:pt x="20" y="1"/>
                      <a:pt x="20" y="1"/>
                      <a:pt x="20" y="1"/>
                    </a:cubicBezTo>
                    <a:cubicBezTo>
                      <a:pt x="20" y="2"/>
                      <a:pt x="21" y="2"/>
                      <a:pt x="22" y="2"/>
                    </a:cubicBezTo>
                    <a:cubicBezTo>
                      <a:pt x="24" y="10"/>
                      <a:pt x="24" y="10"/>
                      <a:pt x="24" y="10"/>
                    </a:cubicBezTo>
                    <a:cubicBezTo>
                      <a:pt x="27" y="10"/>
                      <a:pt x="27" y="10"/>
                      <a:pt x="27" y="10"/>
                    </a:cubicBezTo>
                    <a:cubicBezTo>
                      <a:pt x="30" y="3"/>
                      <a:pt x="30" y="3"/>
                      <a:pt x="30" y="3"/>
                    </a:cubicBezTo>
                    <a:cubicBezTo>
                      <a:pt x="34" y="4"/>
                      <a:pt x="34" y="4"/>
                      <a:pt x="34" y="4"/>
                    </a:cubicBezTo>
                    <a:cubicBezTo>
                      <a:pt x="33" y="12"/>
                      <a:pt x="33" y="12"/>
                      <a:pt x="33" y="12"/>
                    </a:cubicBezTo>
                    <a:cubicBezTo>
                      <a:pt x="34" y="12"/>
                      <a:pt x="35" y="13"/>
                      <a:pt x="36" y="13"/>
                    </a:cubicBezTo>
                    <a:cubicBezTo>
                      <a:pt x="42" y="9"/>
                      <a:pt x="42" y="9"/>
                      <a:pt x="42" y="9"/>
                    </a:cubicBezTo>
                    <a:cubicBezTo>
                      <a:pt x="45" y="12"/>
                      <a:pt x="45" y="12"/>
                      <a:pt x="45" y="12"/>
                    </a:cubicBezTo>
                    <a:cubicBezTo>
                      <a:pt x="41" y="18"/>
                      <a:pt x="41" y="18"/>
                      <a:pt x="41" y="18"/>
                    </a:cubicBezTo>
                    <a:cubicBezTo>
                      <a:pt x="41" y="19"/>
                      <a:pt x="42" y="20"/>
                      <a:pt x="42" y="21"/>
                    </a:cubicBezTo>
                    <a:cubicBezTo>
                      <a:pt x="50" y="20"/>
                      <a:pt x="50" y="20"/>
                      <a:pt x="50" y="20"/>
                    </a:cubicBezTo>
                    <a:cubicBezTo>
                      <a:pt x="51" y="24"/>
                      <a:pt x="51" y="24"/>
                      <a:pt x="51" y="24"/>
                    </a:cubicBezTo>
                    <a:cubicBezTo>
                      <a:pt x="44" y="27"/>
                      <a:pt x="44" y="27"/>
                      <a:pt x="44" y="27"/>
                    </a:cubicBezTo>
                    <a:cubicBezTo>
                      <a:pt x="44" y="28"/>
                      <a:pt x="45" y="29"/>
                      <a:pt x="44" y="30"/>
                    </a:cubicBezTo>
                    <a:cubicBezTo>
                      <a:pt x="51" y="33"/>
                      <a:pt x="51" y="33"/>
                      <a:pt x="51" y="33"/>
                    </a:cubicBezTo>
                    <a:cubicBezTo>
                      <a:pt x="50" y="37"/>
                      <a:pt x="50" y="37"/>
                      <a:pt x="50" y="37"/>
                    </a:cubicBezTo>
                    <a:cubicBezTo>
                      <a:pt x="43" y="37"/>
                      <a:pt x="43" y="37"/>
                      <a:pt x="43" y="37"/>
                    </a:cubicBezTo>
                    <a:cubicBezTo>
                      <a:pt x="42" y="38"/>
                      <a:pt x="42" y="38"/>
                      <a:pt x="41" y="39"/>
                    </a:cubicBezTo>
                    <a:cubicBezTo>
                      <a:pt x="46" y="45"/>
                      <a:pt x="46" y="45"/>
                      <a:pt x="46" y="45"/>
                    </a:cubicBezTo>
                    <a:cubicBezTo>
                      <a:pt x="43" y="48"/>
                      <a:pt x="43" y="48"/>
                      <a:pt x="43" y="48"/>
                    </a:cubicBezTo>
                    <a:cubicBezTo>
                      <a:pt x="37" y="44"/>
                      <a:pt x="37" y="44"/>
                      <a:pt x="37" y="44"/>
                    </a:cubicBezTo>
                    <a:cubicBezTo>
                      <a:pt x="36" y="45"/>
                      <a:pt x="35" y="45"/>
                      <a:pt x="34" y="46"/>
                    </a:cubicBezTo>
                    <a:cubicBezTo>
                      <a:pt x="35" y="53"/>
                      <a:pt x="35" y="53"/>
                      <a:pt x="35" y="53"/>
                    </a:cubicBezTo>
                    <a:cubicBezTo>
                      <a:pt x="31" y="54"/>
                      <a:pt x="31" y="54"/>
                      <a:pt x="31" y="54"/>
                    </a:cubicBezTo>
                    <a:cubicBezTo>
                      <a:pt x="28" y="48"/>
                      <a:pt x="28" y="48"/>
                      <a:pt x="28" y="48"/>
                    </a:cubicBezTo>
                    <a:cubicBezTo>
                      <a:pt x="27" y="48"/>
                      <a:pt x="26" y="48"/>
                      <a:pt x="25" y="48"/>
                    </a:cubicBezTo>
                    <a:cubicBezTo>
                      <a:pt x="22" y="55"/>
                      <a:pt x="22" y="55"/>
                      <a:pt x="22" y="55"/>
                    </a:cubicBezTo>
                    <a:cubicBezTo>
                      <a:pt x="18" y="54"/>
                      <a:pt x="18" y="54"/>
                      <a:pt x="18" y="54"/>
                    </a:cubicBezTo>
                    <a:cubicBezTo>
                      <a:pt x="18" y="46"/>
                      <a:pt x="18" y="46"/>
                      <a:pt x="18" y="46"/>
                    </a:cubicBezTo>
                    <a:cubicBezTo>
                      <a:pt x="17" y="46"/>
                      <a:pt x="16" y="45"/>
                      <a:pt x="15" y="45"/>
                    </a:cubicBezTo>
                    <a:cubicBezTo>
                      <a:pt x="9" y="49"/>
                      <a:pt x="9" y="49"/>
                      <a:pt x="9" y="49"/>
                    </a:cubicBezTo>
                    <a:cubicBezTo>
                      <a:pt x="6" y="46"/>
                      <a:pt x="6" y="46"/>
                      <a:pt x="6" y="46"/>
                    </a:cubicBezTo>
                    <a:cubicBezTo>
                      <a:pt x="10" y="40"/>
                      <a:pt x="10" y="40"/>
                      <a:pt x="10" y="40"/>
                    </a:cubicBezTo>
                    <a:cubicBezTo>
                      <a:pt x="10" y="39"/>
                      <a:pt x="9" y="38"/>
                      <a:pt x="9" y="38"/>
                    </a:cubicBezTo>
                    <a:cubicBezTo>
                      <a:pt x="1" y="38"/>
                      <a:pt x="1" y="38"/>
                      <a:pt x="1" y="38"/>
                    </a:cubicBezTo>
                    <a:cubicBezTo>
                      <a:pt x="0" y="34"/>
                      <a:pt x="0" y="34"/>
                      <a:pt x="0" y="34"/>
                    </a:cubicBezTo>
                    <a:cubicBezTo>
                      <a:pt x="7" y="31"/>
                      <a:pt x="7" y="31"/>
                      <a:pt x="7" y="31"/>
                    </a:cubicBezTo>
                    <a:cubicBezTo>
                      <a:pt x="7" y="30"/>
                      <a:pt x="7" y="29"/>
                      <a:pt x="7" y="28"/>
                    </a:cubicBezTo>
                    <a:cubicBezTo>
                      <a:pt x="0" y="25"/>
                      <a:pt x="0" y="25"/>
                      <a:pt x="0" y="25"/>
                    </a:cubicBezTo>
                    <a:cubicBezTo>
                      <a:pt x="1" y="21"/>
                      <a:pt x="1" y="21"/>
                      <a:pt x="1" y="21"/>
                    </a:cubicBezTo>
                    <a:cubicBezTo>
                      <a:pt x="9" y="21"/>
                      <a:pt x="9" y="21"/>
                      <a:pt x="9" y="21"/>
                    </a:cubicBezTo>
                    <a:cubicBezTo>
                      <a:pt x="9" y="21"/>
                      <a:pt x="9" y="20"/>
                      <a:pt x="10" y="19"/>
                    </a:cubicBezTo>
                    <a:cubicBezTo>
                      <a:pt x="5" y="13"/>
                      <a:pt x="5" y="13"/>
                      <a:pt x="5" y="13"/>
                    </a:cubicBezTo>
                    <a:cubicBezTo>
                      <a:pt x="8" y="10"/>
                      <a:pt x="8" y="10"/>
                      <a:pt x="8" y="10"/>
                    </a:cubicBezTo>
                    <a:cubicBezTo>
                      <a:pt x="15" y="14"/>
                      <a:pt x="15" y="14"/>
                      <a:pt x="15" y="14"/>
                    </a:cubicBezTo>
                    <a:cubicBezTo>
                      <a:pt x="15" y="13"/>
                      <a:pt x="16" y="13"/>
                      <a:pt x="17" y="12"/>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87" name="Freeform 49"/>
              <p:cNvSpPr>
                <a:spLocks/>
              </p:cNvSpPr>
              <p:nvPr/>
            </p:nvSpPr>
            <p:spPr bwMode="auto">
              <a:xfrm>
                <a:off x="12084051" y="3863975"/>
                <a:ext cx="115888" cy="109538"/>
              </a:xfrm>
              <a:custGeom>
                <a:avLst/>
                <a:gdLst/>
                <a:ahLst/>
                <a:cxnLst>
                  <a:cxn ang="0">
                    <a:pos x="14" y="3"/>
                  </a:cxn>
                  <a:cxn ang="0">
                    <a:pos x="14" y="14"/>
                  </a:cxn>
                  <a:cxn ang="0">
                    <a:pos x="3" y="13"/>
                  </a:cxn>
                  <a:cxn ang="0">
                    <a:pos x="4" y="3"/>
                  </a:cxn>
                  <a:cxn ang="0">
                    <a:pos x="14" y="3"/>
                  </a:cxn>
                </a:cxnLst>
                <a:rect l="0" t="0" r="r" b="b"/>
                <a:pathLst>
                  <a:path w="17" h="16">
                    <a:moveTo>
                      <a:pt x="14" y="3"/>
                    </a:moveTo>
                    <a:cubicBezTo>
                      <a:pt x="17" y="6"/>
                      <a:pt x="17" y="11"/>
                      <a:pt x="14" y="14"/>
                    </a:cubicBezTo>
                    <a:cubicBezTo>
                      <a:pt x="11" y="16"/>
                      <a:pt x="6" y="16"/>
                      <a:pt x="3" y="13"/>
                    </a:cubicBezTo>
                    <a:cubicBezTo>
                      <a:pt x="0" y="10"/>
                      <a:pt x="1" y="6"/>
                      <a:pt x="4" y="3"/>
                    </a:cubicBezTo>
                    <a:cubicBezTo>
                      <a:pt x="6" y="0"/>
                      <a:pt x="11" y="0"/>
                      <a:pt x="14" y="3"/>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grpSp>
        <p:grpSp>
          <p:nvGrpSpPr>
            <p:cNvPr id="80" name="Group 138"/>
            <p:cNvGrpSpPr/>
            <p:nvPr/>
          </p:nvGrpSpPr>
          <p:grpSpPr>
            <a:xfrm>
              <a:off x="5728493" y="1601852"/>
              <a:ext cx="479425" cy="203136"/>
              <a:chOff x="8412163" y="515938"/>
              <a:chExt cx="3776662" cy="1600200"/>
            </a:xfrm>
            <a:noFill/>
          </p:grpSpPr>
          <p:sp>
            <p:nvSpPr>
              <p:cNvPr id="81" name="Freeform 5"/>
              <p:cNvSpPr>
                <a:spLocks/>
              </p:cNvSpPr>
              <p:nvPr/>
            </p:nvSpPr>
            <p:spPr bwMode="auto">
              <a:xfrm>
                <a:off x="8836025" y="515938"/>
                <a:ext cx="3352800" cy="1600200"/>
              </a:xfrm>
              <a:custGeom>
                <a:avLst/>
                <a:gdLst/>
                <a:ahLst/>
                <a:cxnLst>
                  <a:cxn ang="0">
                    <a:pos x="642" y="102"/>
                  </a:cxn>
                  <a:cxn ang="0">
                    <a:pos x="702" y="57"/>
                  </a:cxn>
                  <a:cxn ang="0">
                    <a:pos x="702" y="56"/>
                  </a:cxn>
                  <a:cxn ang="0">
                    <a:pos x="709" y="50"/>
                  </a:cxn>
                  <a:cxn ang="0">
                    <a:pos x="776" y="12"/>
                  </a:cxn>
                  <a:cxn ang="0">
                    <a:pos x="789" y="14"/>
                  </a:cxn>
                  <a:cxn ang="0">
                    <a:pos x="790" y="14"/>
                  </a:cxn>
                  <a:cxn ang="0">
                    <a:pos x="791" y="14"/>
                  </a:cxn>
                  <a:cxn ang="0">
                    <a:pos x="853" y="0"/>
                  </a:cxn>
                  <a:cxn ang="0">
                    <a:pos x="890" y="13"/>
                  </a:cxn>
                  <a:cxn ang="0">
                    <a:pos x="881" y="46"/>
                  </a:cxn>
                  <a:cxn ang="0">
                    <a:pos x="515" y="352"/>
                  </a:cxn>
                  <a:cxn ang="0">
                    <a:pos x="473" y="359"/>
                  </a:cxn>
                  <a:cxn ang="0">
                    <a:pos x="431" y="352"/>
                  </a:cxn>
                  <a:cxn ang="0">
                    <a:pos x="199" y="314"/>
                  </a:cxn>
                  <a:cxn ang="0">
                    <a:pos x="195" y="314"/>
                  </a:cxn>
                  <a:cxn ang="0">
                    <a:pos x="118" y="343"/>
                  </a:cxn>
                  <a:cxn ang="0">
                    <a:pos x="0" y="427"/>
                  </a:cxn>
                </a:cxnLst>
                <a:rect l="0" t="0" r="r" b="b"/>
                <a:pathLst>
                  <a:path w="894" h="427">
                    <a:moveTo>
                      <a:pt x="642" y="102"/>
                    </a:moveTo>
                    <a:cubicBezTo>
                      <a:pt x="657" y="91"/>
                      <a:pt x="679" y="75"/>
                      <a:pt x="702" y="57"/>
                    </a:cubicBezTo>
                    <a:cubicBezTo>
                      <a:pt x="702" y="56"/>
                      <a:pt x="702" y="56"/>
                      <a:pt x="702" y="56"/>
                    </a:cubicBezTo>
                    <a:cubicBezTo>
                      <a:pt x="704" y="55"/>
                      <a:pt x="706" y="53"/>
                      <a:pt x="709" y="50"/>
                    </a:cubicBezTo>
                    <a:cubicBezTo>
                      <a:pt x="723" y="38"/>
                      <a:pt x="751" y="12"/>
                      <a:pt x="776" y="12"/>
                    </a:cubicBezTo>
                    <a:cubicBezTo>
                      <a:pt x="781" y="12"/>
                      <a:pt x="785" y="12"/>
                      <a:pt x="789" y="14"/>
                    </a:cubicBezTo>
                    <a:cubicBezTo>
                      <a:pt x="790" y="14"/>
                      <a:pt x="790" y="14"/>
                      <a:pt x="790" y="14"/>
                    </a:cubicBezTo>
                    <a:cubicBezTo>
                      <a:pt x="791" y="14"/>
                      <a:pt x="791" y="14"/>
                      <a:pt x="791" y="14"/>
                    </a:cubicBezTo>
                    <a:cubicBezTo>
                      <a:pt x="811" y="5"/>
                      <a:pt x="834" y="0"/>
                      <a:pt x="853" y="0"/>
                    </a:cubicBezTo>
                    <a:cubicBezTo>
                      <a:pt x="872" y="0"/>
                      <a:pt x="885" y="5"/>
                      <a:pt x="890" y="13"/>
                    </a:cubicBezTo>
                    <a:cubicBezTo>
                      <a:pt x="894" y="21"/>
                      <a:pt x="891" y="32"/>
                      <a:pt x="881" y="46"/>
                    </a:cubicBezTo>
                    <a:cubicBezTo>
                      <a:pt x="795" y="171"/>
                      <a:pt x="575" y="329"/>
                      <a:pt x="515" y="352"/>
                    </a:cubicBezTo>
                    <a:cubicBezTo>
                      <a:pt x="502" y="356"/>
                      <a:pt x="488" y="359"/>
                      <a:pt x="473" y="359"/>
                    </a:cubicBezTo>
                    <a:cubicBezTo>
                      <a:pt x="458" y="359"/>
                      <a:pt x="444" y="356"/>
                      <a:pt x="431" y="352"/>
                    </a:cubicBezTo>
                    <a:cubicBezTo>
                      <a:pt x="401" y="340"/>
                      <a:pt x="253" y="314"/>
                      <a:pt x="199" y="314"/>
                    </a:cubicBezTo>
                    <a:cubicBezTo>
                      <a:pt x="198" y="314"/>
                      <a:pt x="196" y="314"/>
                      <a:pt x="195" y="314"/>
                    </a:cubicBezTo>
                    <a:cubicBezTo>
                      <a:pt x="169" y="315"/>
                      <a:pt x="137" y="330"/>
                      <a:pt x="118" y="343"/>
                    </a:cubicBezTo>
                    <a:cubicBezTo>
                      <a:pt x="0" y="427"/>
                      <a:pt x="0" y="427"/>
                      <a:pt x="0" y="427"/>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82" name="Freeform 6"/>
              <p:cNvSpPr>
                <a:spLocks/>
              </p:cNvSpPr>
              <p:nvPr/>
            </p:nvSpPr>
            <p:spPr bwMode="auto">
              <a:xfrm>
                <a:off x="8412163" y="785813"/>
                <a:ext cx="3022600" cy="809625"/>
              </a:xfrm>
              <a:custGeom>
                <a:avLst/>
                <a:gdLst/>
                <a:ahLst/>
                <a:cxnLst>
                  <a:cxn ang="0">
                    <a:pos x="0" y="216"/>
                  </a:cxn>
                  <a:cxn ang="0">
                    <a:pos x="182" y="102"/>
                  </a:cxn>
                  <a:cxn ang="0">
                    <a:pos x="184" y="100"/>
                  </a:cxn>
                  <a:cxn ang="0">
                    <a:pos x="379" y="0"/>
                  </a:cxn>
                  <a:cxn ang="0">
                    <a:pos x="381" y="0"/>
                  </a:cxn>
                  <a:cxn ang="0">
                    <a:pos x="473" y="18"/>
                  </a:cxn>
                  <a:cxn ang="0">
                    <a:pos x="533" y="33"/>
                  </a:cxn>
                  <a:cxn ang="0">
                    <a:pos x="628" y="39"/>
                  </a:cxn>
                  <a:cxn ang="0">
                    <a:pos x="772" y="53"/>
                  </a:cxn>
                  <a:cxn ang="0">
                    <a:pos x="803" y="90"/>
                  </a:cxn>
                  <a:cxn ang="0">
                    <a:pos x="757" y="118"/>
                  </a:cxn>
                  <a:cxn ang="0">
                    <a:pos x="512" y="125"/>
                  </a:cxn>
                  <a:cxn ang="0">
                    <a:pos x="462" y="133"/>
                  </a:cxn>
                  <a:cxn ang="0">
                    <a:pos x="455" y="136"/>
                  </a:cxn>
                  <a:cxn ang="0">
                    <a:pos x="453" y="144"/>
                  </a:cxn>
                </a:cxnLst>
                <a:rect l="0" t="0" r="r" b="b"/>
                <a:pathLst>
                  <a:path w="806" h="216">
                    <a:moveTo>
                      <a:pt x="0" y="216"/>
                    </a:moveTo>
                    <a:cubicBezTo>
                      <a:pt x="182" y="102"/>
                      <a:pt x="182" y="102"/>
                      <a:pt x="182" y="102"/>
                    </a:cubicBezTo>
                    <a:cubicBezTo>
                      <a:pt x="183" y="102"/>
                      <a:pt x="184" y="101"/>
                      <a:pt x="184" y="100"/>
                    </a:cubicBezTo>
                    <a:cubicBezTo>
                      <a:pt x="185" y="99"/>
                      <a:pt x="268" y="0"/>
                      <a:pt x="379" y="0"/>
                    </a:cubicBezTo>
                    <a:cubicBezTo>
                      <a:pt x="381" y="0"/>
                      <a:pt x="381" y="0"/>
                      <a:pt x="381" y="0"/>
                    </a:cubicBezTo>
                    <a:cubicBezTo>
                      <a:pt x="419" y="1"/>
                      <a:pt x="446" y="10"/>
                      <a:pt x="473" y="18"/>
                    </a:cubicBezTo>
                    <a:cubicBezTo>
                      <a:pt x="493" y="25"/>
                      <a:pt x="512" y="31"/>
                      <a:pt x="533" y="33"/>
                    </a:cubicBezTo>
                    <a:cubicBezTo>
                      <a:pt x="563" y="36"/>
                      <a:pt x="596" y="38"/>
                      <a:pt x="628" y="39"/>
                    </a:cubicBezTo>
                    <a:cubicBezTo>
                      <a:pt x="679" y="42"/>
                      <a:pt x="733" y="44"/>
                      <a:pt x="772" y="53"/>
                    </a:cubicBezTo>
                    <a:cubicBezTo>
                      <a:pt x="796" y="57"/>
                      <a:pt x="806" y="75"/>
                      <a:pt x="803" y="90"/>
                    </a:cubicBezTo>
                    <a:cubicBezTo>
                      <a:pt x="801" y="103"/>
                      <a:pt x="788" y="118"/>
                      <a:pt x="757" y="118"/>
                    </a:cubicBezTo>
                    <a:cubicBezTo>
                      <a:pt x="754" y="118"/>
                      <a:pt x="605" y="119"/>
                      <a:pt x="512" y="125"/>
                    </a:cubicBezTo>
                    <a:cubicBezTo>
                      <a:pt x="492" y="126"/>
                      <a:pt x="474" y="131"/>
                      <a:pt x="462" y="133"/>
                    </a:cubicBezTo>
                    <a:cubicBezTo>
                      <a:pt x="459" y="133"/>
                      <a:pt x="457" y="134"/>
                      <a:pt x="455" y="136"/>
                    </a:cubicBezTo>
                    <a:cubicBezTo>
                      <a:pt x="454" y="138"/>
                      <a:pt x="453" y="141"/>
                      <a:pt x="453" y="144"/>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grpSp>
        <p:nvGrpSpPr>
          <p:cNvPr id="44" name="Group 140"/>
          <p:cNvGrpSpPr/>
          <p:nvPr/>
        </p:nvGrpSpPr>
        <p:grpSpPr>
          <a:xfrm>
            <a:off x="5636814" y="2770832"/>
            <a:ext cx="410346" cy="395919"/>
            <a:chOff x="11218863" y="2994026"/>
            <a:chExt cx="1066800" cy="1023937"/>
          </a:xfrm>
        </p:grpSpPr>
        <p:sp>
          <p:nvSpPr>
            <p:cNvPr id="73" name="Freeform 26"/>
            <p:cNvSpPr>
              <a:spLocks noEditPoints="1"/>
            </p:cNvSpPr>
            <p:nvPr/>
          </p:nvSpPr>
          <p:spPr bwMode="auto">
            <a:xfrm>
              <a:off x="11218863" y="3395663"/>
              <a:ext cx="622300" cy="622300"/>
            </a:xfrm>
            <a:custGeom>
              <a:avLst/>
              <a:gdLst/>
              <a:ahLst/>
              <a:cxnLst>
                <a:cxn ang="0">
                  <a:pos x="44" y="96"/>
                </a:cxn>
                <a:cxn ang="0">
                  <a:pos x="50" y="110"/>
                </a:cxn>
                <a:cxn ang="0">
                  <a:pos x="52" y="112"/>
                </a:cxn>
                <a:cxn ang="0">
                  <a:pos x="68" y="111"/>
                </a:cxn>
                <a:cxn ang="0">
                  <a:pos x="71" y="108"/>
                </a:cxn>
                <a:cxn ang="0">
                  <a:pos x="74" y="94"/>
                </a:cxn>
                <a:cxn ang="0">
                  <a:pos x="84" y="104"/>
                </a:cxn>
                <a:cxn ang="0">
                  <a:pos x="98" y="93"/>
                </a:cxn>
                <a:cxn ang="0">
                  <a:pos x="98" y="89"/>
                </a:cxn>
                <a:cxn ang="0">
                  <a:pos x="93" y="76"/>
                </a:cxn>
                <a:cxn ang="0">
                  <a:pos x="107" y="78"/>
                </a:cxn>
                <a:cxn ang="0">
                  <a:pos x="111" y="62"/>
                </a:cxn>
                <a:cxn ang="0">
                  <a:pos x="109" y="58"/>
                </a:cxn>
                <a:cxn ang="0">
                  <a:pos x="97" y="51"/>
                </a:cxn>
                <a:cxn ang="0">
                  <a:pos x="110" y="44"/>
                </a:cxn>
                <a:cxn ang="0">
                  <a:pos x="104" y="28"/>
                </a:cxn>
                <a:cxn ang="0">
                  <a:pos x="100" y="26"/>
                </a:cxn>
                <a:cxn ang="0">
                  <a:pos x="86" y="27"/>
                </a:cxn>
                <a:cxn ang="0">
                  <a:pos x="92" y="15"/>
                </a:cxn>
                <a:cxn ang="0">
                  <a:pos x="78" y="5"/>
                </a:cxn>
                <a:cxn ang="0">
                  <a:pos x="68" y="16"/>
                </a:cxn>
                <a:cxn ang="0">
                  <a:pos x="62" y="3"/>
                </a:cxn>
                <a:cxn ang="0">
                  <a:pos x="58" y="0"/>
                </a:cxn>
                <a:cxn ang="0">
                  <a:pos x="41" y="5"/>
                </a:cxn>
                <a:cxn ang="0">
                  <a:pos x="37" y="19"/>
                </a:cxn>
                <a:cxn ang="0">
                  <a:pos x="25" y="9"/>
                </a:cxn>
                <a:cxn ang="0">
                  <a:pos x="13" y="22"/>
                </a:cxn>
                <a:cxn ang="0">
                  <a:pos x="21" y="33"/>
                </a:cxn>
                <a:cxn ang="0">
                  <a:pos x="7" y="34"/>
                </a:cxn>
                <a:cxn ang="0">
                  <a:pos x="3" y="36"/>
                </a:cxn>
                <a:cxn ang="0">
                  <a:pos x="0" y="54"/>
                </a:cxn>
                <a:cxn ang="0">
                  <a:pos x="14" y="58"/>
                </a:cxn>
                <a:cxn ang="0">
                  <a:pos x="3" y="67"/>
                </a:cxn>
                <a:cxn ang="0">
                  <a:pos x="8" y="85"/>
                </a:cxn>
                <a:cxn ang="0">
                  <a:pos x="12" y="87"/>
                </a:cxn>
                <a:cxn ang="0">
                  <a:pos x="26" y="85"/>
                </a:cxn>
                <a:cxn ang="0">
                  <a:pos x="71" y="60"/>
                </a:cxn>
                <a:cxn ang="0">
                  <a:pos x="41" y="53"/>
                </a:cxn>
                <a:cxn ang="0">
                  <a:pos x="71" y="60"/>
                </a:cxn>
              </a:cxnLst>
              <a:rect l="0" t="0" r="r" b="b"/>
              <a:pathLst>
                <a:path w="112" h="112">
                  <a:moveTo>
                    <a:pt x="38" y="107"/>
                  </a:moveTo>
                  <a:cubicBezTo>
                    <a:pt x="44" y="96"/>
                    <a:pt x="44" y="96"/>
                    <a:pt x="44" y="96"/>
                  </a:cubicBezTo>
                  <a:cubicBezTo>
                    <a:pt x="49" y="98"/>
                    <a:pt x="49" y="98"/>
                    <a:pt x="49" y="98"/>
                  </a:cubicBezTo>
                  <a:cubicBezTo>
                    <a:pt x="50" y="110"/>
                    <a:pt x="50" y="110"/>
                    <a:pt x="50" y="110"/>
                  </a:cubicBezTo>
                  <a:cubicBezTo>
                    <a:pt x="50" y="110"/>
                    <a:pt x="50" y="111"/>
                    <a:pt x="51" y="112"/>
                  </a:cubicBezTo>
                  <a:cubicBezTo>
                    <a:pt x="51" y="112"/>
                    <a:pt x="52" y="112"/>
                    <a:pt x="52" y="112"/>
                  </a:cubicBezTo>
                  <a:cubicBezTo>
                    <a:pt x="52" y="112"/>
                    <a:pt x="53" y="112"/>
                    <a:pt x="53" y="112"/>
                  </a:cubicBezTo>
                  <a:cubicBezTo>
                    <a:pt x="68" y="111"/>
                    <a:pt x="68" y="111"/>
                    <a:pt x="68" y="111"/>
                  </a:cubicBezTo>
                  <a:cubicBezTo>
                    <a:pt x="69" y="111"/>
                    <a:pt x="70" y="110"/>
                    <a:pt x="70" y="110"/>
                  </a:cubicBezTo>
                  <a:cubicBezTo>
                    <a:pt x="71" y="109"/>
                    <a:pt x="71" y="108"/>
                    <a:pt x="71" y="108"/>
                  </a:cubicBezTo>
                  <a:cubicBezTo>
                    <a:pt x="70" y="96"/>
                    <a:pt x="70" y="96"/>
                    <a:pt x="70" y="96"/>
                  </a:cubicBezTo>
                  <a:cubicBezTo>
                    <a:pt x="74" y="94"/>
                    <a:pt x="74" y="94"/>
                    <a:pt x="74" y="94"/>
                  </a:cubicBezTo>
                  <a:cubicBezTo>
                    <a:pt x="82" y="103"/>
                    <a:pt x="82" y="103"/>
                    <a:pt x="82" y="103"/>
                  </a:cubicBezTo>
                  <a:cubicBezTo>
                    <a:pt x="83" y="104"/>
                    <a:pt x="83" y="104"/>
                    <a:pt x="84" y="104"/>
                  </a:cubicBezTo>
                  <a:cubicBezTo>
                    <a:pt x="85" y="104"/>
                    <a:pt x="86" y="104"/>
                    <a:pt x="86" y="103"/>
                  </a:cubicBezTo>
                  <a:cubicBezTo>
                    <a:pt x="98" y="93"/>
                    <a:pt x="98" y="93"/>
                    <a:pt x="98" y="93"/>
                  </a:cubicBezTo>
                  <a:cubicBezTo>
                    <a:pt x="98" y="93"/>
                    <a:pt x="99" y="92"/>
                    <a:pt x="99" y="91"/>
                  </a:cubicBezTo>
                  <a:cubicBezTo>
                    <a:pt x="99" y="90"/>
                    <a:pt x="99" y="90"/>
                    <a:pt x="98" y="89"/>
                  </a:cubicBezTo>
                  <a:cubicBezTo>
                    <a:pt x="90" y="80"/>
                    <a:pt x="90" y="80"/>
                    <a:pt x="90" y="80"/>
                  </a:cubicBezTo>
                  <a:cubicBezTo>
                    <a:pt x="93" y="76"/>
                    <a:pt x="93" y="76"/>
                    <a:pt x="93" y="76"/>
                  </a:cubicBezTo>
                  <a:cubicBezTo>
                    <a:pt x="104" y="79"/>
                    <a:pt x="104" y="79"/>
                    <a:pt x="104" y="79"/>
                  </a:cubicBezTo>
                  <a:cubicBezTo>
                    <a:pt x="105" y="79"/>
                    <a:pt x="106" y="79"/>
                    <a:pt x="107" y="78"/>
                  </a:cubicBezTo>
                  <a:cubicBezTo>
                    <a:pt x="107" y="78"/>
                    <a:pt x="108" y="77"/>
                    <a:pt x="108" y="76"/>
                  </a:cubicBezTo>
                  <a:cubicBezTo>
                    <a:pt x="111" y="62"/>
                    <a:pt x="111" y="62"/>
                    <a:pt x="111" y="62"/>
                  </a:cubicBezTo>
                  <a:cubicBezTo>
                    <a:pt x="112" y="61"/>
                    <a:pt x="111" y="60"/>
                    <a:pt x="111" y="59"/>
                  </a:cubicBezTo>
                  <a:cubicBezTo>
                    <a:pt x="111" y="59"/>
                    <a:pt x="110" y="58"/>
                    <a:pt x="109" y="58"/>
                  </a:cubicBezTo>
                  <a:cubicBezTo>
                    <a:pt x="97" y="55"/>
                    <a:pt x="97" y="55"/>
                    <a:pt x="97" y="55"/>
                  </a:cubicBezTo>
                  <a:cubicBezTo>
                    <a:pt x="97" y="51"/>
                    <a:pt x="97" y="51"/>
                    <a:pt x="97" y="51"/>
                  </a:cubicBezTo>
                  <a:cubicBezTo>
                    <a:pt x="108" y="46"/>
                    <a:pt x="108" y="46"/>
                    <a:pt x="108" y="46"/>
                  </a:cubicBezTo>
                  <a:cubicBezTo>
                    <a:pt x="109" y="45"/>
                    <a:pt x="110" y="45"/>
                    <a:pt x="110" y="44"/>
                  </a:cubicBezTo>
                  <a:cubicBezTo>
                    <a:pt x="110" y="43"/>
                    <a:pt x="110" y="42"/>
                    <a:pt x="110" y="42"/>
                  </a:cubicBezTo>
                  <a:cubicBezTo>
                    <a:pt x="104" y="28"/>
                    <a:pt x="104" y="28"/>
                    <a:pt x="104" y="28"/>
                  </a:cubicBezTo>
                  <a:cubicBezTo>
                    <a:pt x="104" y="27"/>
                    <a:pt x="103" y="26"/>
                    <a:pt x="102" y="26"/>
                  </a:cubicBezTo>
                  <a:cubicBezTo>
                    <a:pt x="101" y="26"/>
                    <a:pt x="101" y="26"/>
                    <a:pt x="100" y="26"/>
                  </a:cubicBezTo>
                  <a:cubicBezTo>
                    <a:pt x="89" y="31"/>
                    <a:pt x="89" y="31"/>
                    <a:pt x="89" y="31"/>
                  </a:cubicBezTo>
                  <a:cubicBezTo>
                    <a:pt x="86" y="27"/>
                    <a:pt x="86" y="27"/>
                    <a:pt x="86" y="27"/>
                  </a:cubicBezTo>
                  <a:cubicBezTo>
                    <a:pt x="92" y="17"/>
                    <a:pt x="92" y="17"/>
                    <a:pt x="92" y="17"/>
                  </a:cubicBezTo>
                  <a:cubicBezTo>
                    <a:pt x="92" y="16"/>
                    <a:pt x="92" y="15"/>
                    <a:pt x="92" y="15"/>
                  </a:cubicBezTo>
                  <a:cubicBezTo>
                    <a:pt x="92" y="14"/>
                    <a:pt x="92" y="13"/>
                    <a:pt x="91" y="13"/>
                  </a:cubicBezTo>
                  <a:cubicBezTo>
                    <a:pt x="78" y="5"/>
                    <a:pt x="78" y="5"/>
                    <a:pt x="78" y="5"/>
                  </a:cubicBezTo>
                  <a:cubicBezTo>
                    <a:pt x="76" y="4"/>
                    <a:pt x="74" y="5"/>
                    <a:pt x="74" y="6"/>
                  </a:cubicBezTo>
                  <a:cubicBezTo>
                    <a:pt x="68" y="16"/>
                    <a:pt x="68" y="16"/>
                    <a:pt x="68" y="16"/>
                  </a:cubicBezTo>
                  <a:cubicBezTo>
                    <a:pt x="63" y="15"/>
                    <a:pt x="63" y="15"/>
                    <a:pt x="63" y="15"/>
                  </a:cubicBezTo>
                  <a:cubicBezTo>
                    <a:pt x="62" y="3"/>
                    <a:pt x="62" y="3"/>
                    <a:pt x="62" y="3"/>
                  </a:cubicBezTo>
                  <a:cubicBezTo>
                    <a:pt x="62" y="2"/>
                    <a:pt x="61" y="2"/>
                    <a:pt x="61" y="1"/>
                  </a:cubicBezTo>
                  <a:cubicBezTo>
                    <a:pt x="60" y="1"/>
                    <a:pt x="59" y="0"/>
                    <a:pt x="58" y="0"/>
                  </a:cubicBezTo>
                  <a:cubicBezTo>
                    <a:pt x="43" y="2"/>
                    <a:pt x="43" y="2"/>
                    <a:pt x="43" y="2"/>
                  </a:cubicBezTo>
                  <a:cubicBezTo>
                    <a:pt x="42" y="2"/>
                    <a:pt x="40" y="3"/>
                    <a:pt x="41" y="5"/>
                  </a:cubicBezTo>
                  <a:cubicBezTo>
                    <a:pt x="42" y="17"/>
                    <a:pt x="42" y="17"/>
                    <a:pt x="42" y="17"/>
                  </a:cubicBezTo>
                  <a:cubicBezTo>
                    <a:pt x="37" y="19"/>
                    <a:pt x="37" y="19"/>
                    <a:pt x="37" y="19"/>
                  </a:cubicBezTo>
                  <a:cubicBezTo>
                    <a:pt x="29" y="10"/>
                    <a:pt x="29" y="10"/>
                    <a:pt x="29" y="10"/>
                  </a:cubicBezTo>
                  <a:cubicBezTo>
                    <a:pt x="28" y="8"/>
                    <a:pt x="26" y="8"/>
                    <a:pt x="25" y="9"/>
                  </a:cubicBezTo>
                  <a:cubicBezTo>
                    <a:pt x="14" y="19"/>
                    <a:pt x="14" y="19"/>
                    <a:pt x="14" y="19"/>
                  </a:cubicBezTo>
                  <a:cubicBezTo>
                    <a:pt x="13" y="20"/>
                    <a:pt x="13" y="21"/>
                    <a:pt x="13" y="22"/>
                  </a:cubicBezTo>
                  <a:cubicBezTo>
                    <a:pt x="13" y="22"/>
                    <a:pt x="13" y="23"/>
                    <a:pt x="13" y="24"/>
                  </a:cubicBezTo>
                  <a:cubicBezTo>
                    <a:pt x="21" y="33"/>
                    <a:pt x="21" y="33"/>
                    <a:pt x="21" y="33"/>
                  </a:cubicBezTo>
                  <a:cubicBezTo>
                    <a:pt x="19" y="37"/>
                    <a:pt x="19" y="37"/>
                    <a:pt x="19" y="37"/>
                  </a:cubicBezTo>
                  <a:cubicBezTo>
                    <a:pt x="7" y="34"/>
                    <a:pt x="7" y="34"/>
                    <a:pt x="7" y="34"/>
                  </a:cubicBezTo>
                  <a:cubicBezTo>
                    <a:pt x="6" y="34"/>
                    <a:pt x="5" y="34"/>
                    <a:pt x="5" y="35"/>
                  </a:cubicBezTo>
                  <a:cubicBezTo>
                    <a:pt x="4" y="35"/>
                    <a:pt x="4" y="36"/>
                    <a:pt x="3" y="36"/>
                  </a:cubicBezTo>
                  <a:cubicBezTo>
                    <a:pt x="0" y="51"/>
                    <a:pt x="0" y="51"/>
                    <a:pt x="0" y="51"/>
                  </a:cubicBezTo>
                  <a:cubicBezTo>
                    <a:pt x="0" y="52"/>
                    <a:pt x="0" y="53"/>
                    <a:pt x="0" y="54"/>
                  </a:cubicBezTo>
                  <a:cubicBezTo>
                    <a:pt x="1" y="54"/>
                    <a:pt x="2" y="55"/>
                    <a:pt x="2" y="55"/>
                  </a:cubicBezTo>
                  <a:cubicBezTo>
                    <a:pt x="14" y="58"/>
                    <a:pt x="14" y="58"/>
                    <a:pt x="14" y="58"/>
                  </a:cubicBezTo>
                  <a:cubicBezTo>
                    <a:pt x="14" y="62"/>
                    <a:pt x="14" y="62"/>
                    <a:pt x="14" y="62"/>
                  </a:cubicBezTo>
                  <a:cubicBezTo>
                    <a:pt x="3" y="67"/>
                    <a:pt x="3" y="67"/>
                    <a:pt x="3" y="67"/>
                  </a:cubicBezTo>
                  <a:cubicBezTo>
                    <a:pt x="2" y="68"/>
                    <a:pt x="1" y="70"/>
                    <a:pt x="2" y="71"/>
                  </a:cubicBezTo>
                  <a:cubicBezTo>
                    <a:pt x="8" y="85"/>
                    <a:pt x="8" y="85"/>
                    <a:pt x="8" y="85"/>
                  </a:cubicBezTo>
                  <a:cubicBezTo>
                    <a:pt x="8" y="86"/>
                    <a:pt x="9" y="86"/>
                    <a:pt x="9" y="87"/>
                  </a:cubicBezTo>
                  <a:cubicBezTo>
                    <a:pt x="10" y="87"/>
                    <a:pt x="11" y="87"/>
                    <a:pt x="12" y="87"/>
                  </a:cubicBezTo>
                  <a:cubicBezTo>
                    <a:pt x="23" y="82"/>
                    <a:pt x="23" y="82"/>
                    <a:pt x="23" y="82"/>
                  </a:cubicBezTo>
                  <a:cubicBezTo>
                    <a:pt x="26" y="85"/>
                    <a:pt x="26" y="85"/>
                    <a:pt x="26" y="85"/>
                  </a:cubicBezTo>
                  <a:cubicBezTo>
                    <a:pt x="20" y="96"/>
                    <a:pt x="20" y="96"/>
                    <a:pt x="20" y="96"/>
                  </a:cubicBezTo>
                  <a:moveTo>
                    <a:pt x="71" y="60"/>
                  </a:moveTo>
                  <a:cubicBezTo>
                    <a:pt x="69" y="68"/>
                    <a:pt x="61" y="73"/>
                    <a:pt x="52" y="71"/>
                  </a:cubicBezTo>
                  <a:cubicBezTo>
                    <a:pt x="44" y="69"/>
                    <a:pt x="39" y="61"/>
                    <a:pt x="41" y="53"/>
                  </a:cubicBezTo>
                  <a:cubicBezTo>
                    <a:pt x="43" y="45"/>
                    <a:pt x="51" y="40"/>
                    <a:pt x="59" y="42"/>
                  </a:cubicBezTo>
                  <a:cubicBezTo>
                    <a:pt x="67" y="43"/>
                    <a:pt x="72" y="52"/>
                    <a:pt x="71" y="60"/>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4" name="Freeform 27"/>
            <p:cNvSpPr>
              <a:spLocks noEditPoints="1"/>
            </p:cNvSpPr>
            <p:nvPr/>
          </p:nvSpPr>
          <p:spPr bwMode="auto">
            <a:xfrm>
              <a:off x="11779250" y="2994026"/>
              <a:ext cx="322263" cy="328613"/>
            </a:xfrm>
            <a:custGeom>
              <a:avLst/>
              <a:gdLst/>
              <a:ahLst/>
              <a:cxnLst>
                <a:cxn ang="0">
                  <a:pos x="51" y="46"/>
                </a:cxn>
                <a:cxn ang="0">
                  <a:pos x="48" y="40"/>
                </a:cxn>
                <a:cxn ang="0">
                  <a:pos x="56" y="41"/>
                </a:cxn>
                <a:cxn ang="0">
                  <a:pos x="58" y="32"/>
                </a:cxn>
                <a:cxn ang="0">
                  <a:pos x="57" y="30"/>
                </a:cxn>
                <a:cxn ang="0">
                  <a:pos x="51" y="26"/>
                </a:cxn>
                <a:cxn ang="0">
                  <a:pos x="57" y="23"/>
                </a:cxn>
                <a:cxn ang="0">
                  <a:pos x="54" y="14"/>
                </a:cxn>
                <a:cxn ang="0">
                  <a:pos x="46" y="16"/>
                </a:cxn>
                <a:cxn ang="0">
                  <a:pos x="48" y="9"/>
                </a:cxn>
                <a:cxn ang="0">
                  <a:pos x="47" y="7"/>
                </a:cxn>
                <a:cxn ang="0">
                  <a:pos x="38" y="3"/>
                </a:cxn>
                <a:cxn ang="0">
                  <a:pos x="32" y="8"/>
                </a:cxn>
                <a:cxn ang="0">
                  <a:pos x="30" y="1"/>
                </a:cxn>
                <a:cxn ang="0">
                  <a:pos x="21" y="2"/>
                </a:cxn>
                <a:cxn ang="0">
                  <a:pos x="21" y="9"/>
                </a:cxn>
                <a:cxn ang="0">
                  <a:pos x="15" y="6"/>
                </a:cxn>
                <a:cxn ang="0">
                  <a:pos x="13" y="6"/>
                </a:cxn>
                <a:cxn ang="0">
                  <a:pos x="6" y="12"/>
                </a:cxn>
                <a:cxn ang="0">
                  <a:pos x="11" y="18"/>
                </a:cxn>
                <a:cxn ang="0">
                  <a:pos x="3" y="19"/>
                </a:cxn>
                <a:cxn ang="0">
                  <a:pos x="0" y="28"/>
                </a:cxn>
                <a:cxn ang="0">
                  <a:pos x="1" y="30"/>
                </a:cxn>
                <a:cxn ang="0">
                  <a:pos x="7" y="33"/>
                </a:cxn>
                <a:cxn ang="0">
                  <a:pos x="1" y="38"/>
                </a:cxn>
                <a:cxn ang="0">
                  <a:pos x="5" y="46"/>
                </a:cxn>
                <a:cxn ang="0">
                  <a:pos x="12" y="43"/>
                </a:cxn>
                <a:cxn ang="0">
                  <a:pos x="10" y="51"/>
                </a:cxn>
                <a:cxn ang="0">
                  <a:pos x="11" y="53"/>
                </a:cxn>
                <a:cxn ang="0">
                  <a:pos x="18" y="57"/>
                </a:cxn>
                <a:cxn ang="0">
                  <a:pos x="20" y="56"/>
                </a:cxn>
                <a:cxn ang="0">
                  <a:pos x="26" y="51"/>
                </a:cxn>
                <a:cxn ang="0">
                  <a:pos x="27" y="59"/>
                </a:cxn>
                <a:cxn ang="0">
                  <a:pos x="36" y="58"/>
                </a:cxn>
                <a:cxn ang="0">
                  <a:pos x="37" y="56"/>
                </a:cxn>
                <a:cxn ang="0">
                  <a:pos x="39" y="49"/>
                </a:cxn>
                <a:cxn ang="0">
                  <a:pos x="44" y="54"/>
                </a:cxn>
                <a:cxn ang="0">
                  <a:pos x="51" y="49"/>
                </a:cxn>
                <a:cxn ang="0">
                  <a:pos x="34" y="36"/>
                </a:cxn>
                <a:cxn ang="0">
                  <a:pos x="24" y="24"/>
                </a:cxn>
                <a:cxn ang="0">
                  <a:pos x="34" y="36"/>
                </a:cxn>
              </a:cxnLst>
              <a:rect l="0" t="0" r="r" b="b"/>
              <a:pathLst>
                <a:path w="58" h="59">
                  <a:moveTo>
                    <a:pt x="52" y="48"/>
                  </a:moveTo>
                  <a:cubicBezTo>
                    <a:pt x="52" y="47"/>
                    <a:pt x="52" y="47"/>
                    <a:pt x="51" y="46"/>
                  </a:cubicBezTo>
                  <a:cubicBezTo>
                    <a:pt x="47" y="42"/>
                    <a:pt x="47" y="42"/>
                    <a:pt x="47" y="42"/>
                  </a:cubicBezTo>
                  <a:cubicBezTo>
                    <a:pt x="48" y="40"/>
                    <a:pt x="48" y="40"/>
                    <a:pt x="48" y="40"/>
                  </a:cubicBezTo>
                  <a:cubicBezTo>
                    <a:pt x="55" y="41"/>
                    <a:pt x="55" y="41"/>
                    <a:pt x="55" y="41"/>
                  </a:cubicBezTo>
                  <a:cubicBezTo>
                    <a:pt x="55" y="41"/>
                    <a:pt x="55" y="41"/>
                    <a:pt x="56" y="41"/>
                  </a:cubicBezTo>
                  <a:cubicBezTo>
                    <a:pt x="56" y="41"/>
                    <a:pt x="56" y="40"/>
                    <a:pt x="56" y="40"/>
                  </a:cubicBezTo>
                  <a:cubicBezTo>
                    <a:pt x="58" y="32"/>
                    <a:pt x="58" y="32"/>
                    <a:pt x="58" y="32"/>
                  </a:cubicBezTo>
                  <a:cubicBezTo>
                    <a:pt x="58" y="32"/>
                    <a:pt x="58" y="31"/>
                    <a:pt x="58" y="31"/>
                  </a:cubicBezTo>
                  <a:cubicBezTo>
                    <a:pt x="58" y="30"/>
                    <a:pt x="57" y="30"/>
                    <a:pt x="57" y="30"/>
                  </a:cubicBezTo>
                  <a:cubicBezTo>
                    <a:pt x="51" y="29"/>
                    <a:pt x="51" y="29"/>
                    <a:pt x="51" y="29"/>
                  </a:cubicBezTo>
                  <a:cubicBezTo>
                    <a:pt x="51" y="26"/>
                    <a:pt x="51" y="26"/>
                    <a:pt x="51" y="26"/>
                  </a:cubicBezTo>
                  <a:cubicBezTo>
                    <a:pt x="56" y="24"/>
                    <a:pt x="56" y="24"/>
                    <a:pt x="56" y="24"/>
                  </a:cubicBezTo>
                  <a:cubicBezTo>
                    <a:pt x="57" y="24"/>
                    <a:pt x="57" y="23"/>
                    <a:pt x="57" y="23"/>
                  </a:cubicBezTo>
                  <a:cubicBezTo>
                    <a:pt x="57" y="22"/>
                    <a:pt x="57" y="22"/>
                    <a:pt x="57" y="22"/>
                  </a:cubicBezTo>
                  <a:cubicBezTo>
                    <a:pt x="54" y="14"/>
                    <a:pt x="54" y="14"/>
                    <a:pt x="54" y="14"/>
                  </a:cubicBezTo>
                  <a:cubicBezTo>
                    <a:pt x="53" y="14"/>
                    <a:pt x="52" y="13"/>
                    <a:pt x="52" y="14"/>
                  </a:cubicBezTo>
                  <a:cubicBezTo>
                    <a:pt x="46" y="16"/>
                    <a:pt x="46" y="16"/>
                    <a:pt x="46" y="16"/>
                  </a:cubicBezTo>
                  <a:cubicBezTo>
                    <a:pt x="44" y="14"/>
                    <a:pt x="44" y="14"/>
                    <a:pt x="44" y="14"/>
                  </a:cubicBezTo>
                  <a:cubicBezTo>
                    <a:pt x="48" y="9"/>
                    <a:pt x="48" y="9"/>
                    <a:pt x="48" y="9"/>
                  </a:cubicBezTo>
                  <a:cubicBezTo>
                    <a:pt x="48" y="9"/>
                    <a:pt x="48" y="8"/>
                    <a:pt x="48" y="8"/>
                  </a:cubicBezTo>
                  <a:cubicBezTo>
                    <a:pt x="48" y="7"/>
                    <a:pt x="47" y="7"/>
                    <a:pt x="47" y="7"/>
                  </a:cubicBezTo>
                  <a:cubicBezTo>
                    <a:pt x="40" y="3"/>
                    <a:pt x="40" y="3"/>
                    <a:pt x="40" y="3"/>
                  </a:cubicBezTo>
                  <a:cubicBezTo>
                    <a:pt x="39" y="2"/>
                    <a:pt x="38" y="3"/>
                    <a:pt x="38" y="3"/>
                  </a:cubicBezTo>
                  <a:cubicBezTo>
                    <a:pt x="35" y="9"/>
                    <a:pt x="35" y="9"/>
                    <a:pt x="35" y="9"/>
                  </a:cubicBezTo>
                  <a:cubicBezTo>
                    <a:pt x="32" y="8"/>
                    <a:pt x="32" y="8"/>
                    <a:pt x="32" y="8"/>
                  </a:cubicBezTo>
                  <a:cubicBezTo>
                    <a:pt x="32" y="2"/>
                    <a:pt x="32" y="2"/>
                    <a:pt x="32" y="2"/>
                  </a:cubicBezTo>
                  <a:cubicBezTo>
                    <a:pt x="32" y="1"/>
                    <a:pt x="31" y="0"/>
                    <a:pt x="30" y="1"/>
                  </a:cubicBezTo>
                  <a:cubicBezTo>
                    <a:pt x="22" y="1"/>
                    <a:pt x="22" y="1"/>
                    <a:pt x="22" y="1"/>
                  </a:cubicBezTo>
                  <a:cubicBezTo>
                    <a:pt x="22" y="1"/>
                    <a:pt x="21" y="2"/>
                    <a:pt x="21" y="2"/>
                  </a:cubicBezTo>
                  <a:cubicBezTo>
                    <a:pt x="21" y="2"/>
                    <a:pt x="21" y="3"/>
                    <a:pt x="21" y="3"/>
                  </a:cubicBezTo>
                  <a:cubicBezTo>
                    <a:pt x="21" y="9"/>
                    <a:pt x="21" y="9"/>
                    <a:pt x="21" y="9"/>
                  </a:cubicBezTo>
                  <a:cubicBezTo>
                    <a:pt x="19" y="10"/>
                    <a:pt x="19" y="10"/>
                    <a:pt x="19" y="10"/>
                  </a:cubicBezTo>
                  <a:cubicBezTo>
                    <a:pt x="15" y="6"/>
                    <a:pt x="15" y="6"/>
                    <a:pt x="15" y="6"/>
                  </a:cubicBezTo>
                  <a:cubicBezTo>
                    <a:pt x="15" y="5"/>
                    <a:pt x="14" y="5"/>
                    <a:pt x="14" y="5"/>
                  </a:cubicBezTo>
                  <a:cubicBezTo>
                    <a:pt x="13" y="5"/>
                    <a:pt x="13" y="5"/>
                    <a:pt x="13" y="6"/>
                  </a:cubicBezTo>
                  <a:cubicBezTo>
                    <a:pt x="7" y="11"/>
                    <a:pt x="7" y="11"/>
                    <a:pt x="7" y="11"/>
                  </a:cubicBezTo>
                  <a:cubicBezTo>
                    <a:pt x="6" y="11"/>
                    <a:pt x="6" y="12"/>
                    <a:pt x="6" y="12"/>
                  </a:cubicBezTo>
                  <a:cubicBezTo>
                    <a:pt x="6" y="12"/>
                    <a:pt x="6" y="13"/>
                    <a:pt x="7" y="13"/>
                  </a:cubicBezTo>
                  <a:cubicBezTo>
                    <a:pt x="11" y="18"/>
                    <a:pt x="11" y="18"/>
                    <a:pt x="11" y="18"/>
                  </a:cubicBezTo>
                  <a:cubicBezTo>
                    <a:pt x="10" y="20"/>
                    <a:pt x="10" y="20"/>
                    <a:pt x="10" y="20"/>
                  </a:cubicBezTo>
                  <a:cubicBezTo>
                    <a:pt x="3" y="19"/>
                    <a:pt x="3" y="19"/>
                    <a:pt x="3" y="19"/>
                  </a:cubicBezTo>
                  <a:cubicBezTo>
                    <a:pt x="2" y="18"/>
                    <a:pt x="2" y="19"/>
                    <a:pt x="1" y="20"/>
                  </a:cubicBezTo>
                  <a:cubicBezTo>
                    <a:pt x="0" y="28"/>
                    <a:pt x="0" y="28"/>
                    <a:pt x="0" y="28"/>
                  </a:cubicBezTo>
                  <a:cubicBezTo>
                    <a:pt x="0" y="28"/>
                    <a:pt x="0" y="28"/>
                    <a:pt x="0" y="29"/>
                  </a:cubicBezTo>
                  <a:cubicBezTo>
                    <a:pt x="0" y="29"/>
                    <a:pt x="1" y="29"/>
                    <a:pt x="1" y="30"/>
                  </a:cubicBezTo>
                  <a:cubicBezTo>
                    <a:pt x="7" y="31"/>
                    <a:pt x="7" y="31"/>
                    <a:pt x="7" y="31"/>
                  </a:cubicBezTo>
                  <a:cubicBezTo>
                    <a:pt x="7" y="33"/>
                    <a:pt x="7" y="33"/>
                    <a:pt x="7" y="33"/>
                  </a:cubicBezTo>
                  <a:cubicBezTo>
                    <a:pt x="2" y="36"/>
                    <a:pt x="2" y="36"/>
                    <a:pt x="2" y="36"/>
                  </a:cubicBezTo>
                  <a:cubicBezTo>
                    <a:pt x="1" y="36"/>
                    <a:pt x="1" y="37"/>
                    <a:pt x="1" y="38"/>
                  </a:cubicBezTo>
                  <a:cubicBezTo>
                    <a:pt x="4" y="45"/>
                    <a:pt x="4" y="45"/>
                    <a:pt x="4" y="45"/>
                  </a:cubicBezTo>
                  <a:cubicBezTo>
                    <a:pt x="4" y="46"/>
                    <a:pt x="5" y="46"/>
                    <a:pt x="5" y="46"/>
                  </a:cubicBezTo>
                  <a:cubicBezTo>
                    <a:pt x="5" y="46"/>
                    <a:pt x="6" y="46"/>
                    <a:pt x="6" y="46"/>
                  </a:cubicBezTo>
                  <a:cubicBezTo>
                    <a:pt x="12" y="43"/>
                    <a:pt x="12" y="43"/>
                    <a:pt x="12" y="43"/>
                  </a:cubicBezTo>
                  <a:cubicBezTo>
                    <a:pt x="14" y="45"/>
                    <a:pt x="14" y="45"/>
                    <a:pt x="14" y="45"/>
                  </a:cubicBezTo>
                  <a:cubicBezTo>
                    <a:pt x="10" y="51"/>
                    <a:pt x="10" y="51"/>
                    <a:pt x="10" y="51"/>
                  </a:cubicBezTo>
                  <a:cubicBezTo>
                    <a:pt x="10" y="51"/>
                    <a:pt x="10" y="52"/>
                    <a:pt x="10" y="52"/>
                  </a:cubicBezTo>
                  <a:cubicBezTo>
                    <a:pt x="10" y="52"/>
                    <a:pt x="10" y="52"/>
                    <a:pt x="11" y="53"/>
                  </a:cubicBezTo>
                  <a:cubicBezTo>
                    <a:pt x="11" y="53"/>
                    <a:pt x="11" y="53"/>
                    <a:pt x="11" y="53"/>
                  </a:cubicBezTo>
                  <a:cubicBezTo>
                    <a:pt x="18" y="57"/>
                    <a:pt x="18" y="57"/>
                    <a:pt x="18" y="57"/>
                  </a:cubicBezTo>
                  <a:cubicBezTo>
                    <a:pt x="18" y="57"/>
                    <a:pt x="19" y="57"/>
                    <a:pt x="19" y="57"/>
                  </a:cubicBezTo>
                  <a:cubicBezTo>
                    <a:pt x="20" y="57"/>
                    <a:pt x="20" y="57"/>
                    <a:pt x="20" y="56"/>
                  </a:cubicBezTo>
                  <a:cubicBezTo>
                    <a:pt x="23" y="51"/>
                    <a:pt x="23" y="51"/>
                    <a:pt x="23" y="51"/>
                  </a:cubicBezTo>
                  <a:cubicBezTo>
                    <a:pt x="26" y="51"/>
                    <a:pt x="26" y="51"/>
                    <a:pt x="26" y="51"/>
                  </a:cubicBezTo>
                  <a:cubicBezTo>
                    <a:pt x="26" y="58"/>
                    <a:pt x="26" y="58"/>
                    <a:pt x="26" y="58"/>
                  </a:cubicBezTo>
                  <a:cubicBezTo>
                    <a:pt x="26" y="58"/>
                    <a:pt x="27" y="58"/>
                    <a:pt x="27" y="59"/>
                  </a:cubicBezTo>
                  <a:cubicBezTo>
                    <a:pt x="27" y="59"/>
                    <a:pt x="28" y="59"/>
                    <a:pt x="28" y="59"/>
                  </a:cubicBezTo>
                  <a:cubicBezTo>
                    <a:pt x="36" y="58"/>
                    <a:pt x="36" y="58"/>
                    <a:pt x="36" y="58"/>
                  </a:cubicBezTo>
                  <a:cubicBezTo>
                    <a:pt x="36" y="58"/>
                    <a:pt x="37" y="58"/>
                    <a:pt x="37" y="58"/>
                  </a:cubicBezTo>
                  <a:cubicBezTo>
                    <a:pt x="37" y="57"/>
                    <a:pt x="37" y="57"/>
                    <a:pt x="37" y="56"/>
                  </a:cubicBezTo>
                  <a:cubicBezTo>
                    <a:pt x="37" y="50"/>
                    <a:pt x="37" y="50"/>
                    <a:pt x="37" y="50"/>
                  </a:cubicBezTo>
                  <a:cubicBezTo>
                    <a:pt x="39" y="49"/>
                    <a:pt x="39" y="49"/>
                    <a:pt x="39" y="49"/>
                  </a:cubicBezTo>
                  <a:cubicBezTo>
                    <a:pt x="43" y="54"/>
                    <a:pt x="43" y="54"/>
                    <a:pt x="43" y="54"/>
                  </a:cubicBezTo>
                  <a:cubicBezTo>
                    <a:pt x="43" y="54"/>
                    <a:pt x="44" y="54"/>
                    <a:pt x="44" y="54"/>
                  </a:cubicBezTo>
                  <a:cubicBezTo>
                    <a:pt x="45" y="54"/>
                    <a:pt x="45" y="54"/>
                    <a:pt x="45" y="54"/>
                  </a:cubicBezTo>
                  <a:cubicBezTo>
                    <a:pt x="51" y="49"/>
                    <a:pt x="51" y="49"/>
                    <a:pt x="51" y="49"/>
                  </a:cubicBezTo>
                  <a:cubicBezTo>
                    <a:pt x="52" y="48"/>
                    <a:pt x="52" y="48"/>
                    <a:pt x="52" y="48"/>
                  </a:cubicBezTo>
                  <a:close/>
                  <a:moveTo>
                    <a:pt x="34" y="36"/>
                  </a:moveTo>
                  <a:cubicBezTo>
                    <a:pt x="31" y="39"/>
                    <a:pt x="26" y="38"/>
                    <a:pt x="23" y="35"/>
                  </a:cubicBezTo>
                  <a:cubicBezTo>
                    <a:pt x="20" y="32"/>
                    <a:pt x="20" y="27"/>
                    <a:pt x="24" y="24"/>
                  </a:cubicBezTo>
                  <a:cubicBezTo>
                    <a:pt x="27" y="21"/>
                    <a:pt x="32" y="21"/>
                    <a:pt x="35" y="24"/>
                  </a:cubicBezTo>
                  <a:cubicBezTo>
                    <a:pt x="38" y="28"/>
                    <a:pt x="38" y="33"/>
                    <a:pt x="34" y="36"/>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5" name="Freeform 28"/>
            <p:cNvSpPr>
              <a:spLocks noEditPoints="1"/>
            </p:cNvSpPr>
            <p:nvPr/>
          </p:nvSpPr>
          <p:spPr bwMode="auto">
            <a:xfrm>
              <a:off x="12041188" y="3611563"/>
              <a:ext cx="244475" cy="244475"/>
            </a:xfrm>
            <a:custGeom>
              <a:avLst/>
              <a:gdLst/>
              <a:ahLst/>
              <a:cxnLst>
                <a:cxn ang="0">
                  <a:pos x="39" y="35"/>
                </a:cxn>
                <a:cxn ang="0">
                  <a:pos x="37" y="30"/>
                </a:cxn>
                <a:cxn ang="0">
                  <a:pos x="42" y="30"/>
                </a:cxn>
                <a:cxn ang="0">
                  <a:pos x="44" y="24"/>
                </a:cxn>
                <a:cxn ang="0">
                  <a:pos x="43" y="22"/>
                </a:cxn>
                <a:cxn ang="0">
                  <a:pos x="38" y="20"/>
                </a:cxn>
                <a:cxn ang="0">
                  <a:pos x="43" y="17"/>
                </a:cxn>
                <a:cxn ang="0">
                  <a:pos x="41" y="11"/>
                </a:cxn>
                <a:cxn ang="0">
                  <a:pos x="35" y="12"/>
                </a:cxn>
                <a:cxn ang="0">
                  <a:pos x="36" y="7"/>
                </a:cxn>
                <a:cxn ang="0">
                  <a:pos x="35" y="5"/>
                </a:cxn>
                <a:cxn ang="0">
                  <a:pos x="29" y="2"/>
                </a:cxn>
                <a:cxn ang="0">
                  <a:pos x="25" y="6"/>
                </a:cxn>
                <a:cxn ang="0">
                  <a:pos x="23" y="0"/>
                </a:cxn>
                <a:cxn ang="0">
                  <a:pos x="16" y="2"/>
                </a:cxn>
                <a:cxn ang="0">
                  <a:pos x="16" y="7"/>
                </a:cxn>
                <a:cxn ang="0">
                  <a:pos x="11" y="4"/>
                </a:cxn>
                <a:cxn ang="0">
                  <a:pos x="10" y="4"/>
                </a:cxn>
                <a:cxn ang="0">
                  <a:pos x="5" y="9"/>
                </a:cxn>
                <a:cxn ang="0">
                  <a:pos x="9" y="14"/>
                </a:cxn>
                <a:cxn ang="0">
                  <a:pos x="3" y="14"/>
                </a:cxn>
                <a:cxn ang="0">
                  <a:pos x="0" y="21"/>
                </a:cxn>
                <a:cxn ang="0">
                  <a:pos x="1" y="22"/>
                </a:cxn>
                <a:cxn ang="0">
                  <a:pos x="6" y="25"/>
                </a:cxn>
                <a:cxn ang="0">
                  <a:pos x="1" y="29"/>
                </a:cxn>
                <a:cxn ang="0">
                  <a:pos x="5" y="35"/>
                </a:cxn>
                <a:cxn ang="0">
                  <a:pos x="10" y="33"/>
                </a:cxn>
                <a:cxn ang="0">
                  <a:pos x="9" y="38"/>
                </a:cxn>
                <a:cxn ang="0">
                  <a:pos x="9" y="40"/>
                </a:cxn>
                <a:cxn ang="0">
                  <a:pos x="14" y="43"/>
                </a:cxn>
                <a:cxn ang="0">
                  <a:pos x="16" y="42"/>
                </a:cxn>
                <a:cxn ang="0">
                  <a:pos x="20" y="38"/>
                </a:cxn>
                <a:cxn ang="0">
                  <a:pos x="21" y="44"/>
                </a:cxn>
                <a:cxn ang="0">
                  <a:pos x="28" y="43"/>
                </a:cxn>
                <a:cxn ang="0">
                  <a:pos x="29" y="42"/>
                </a:cxn>
                <a:cxn ang="0">
                  <a:pos x="30" y="37"/>
                </a:cxn>
                <a:cxn ang="0">
                  <a:pos x="34" y="41"/>
                </a:cxn>
                <a:cxn ang="0">
                  <a:pos x="39" y="36"/>
                </a:cxn>
                <a:cxn ang="0">
                  <a:pos x="26" y="27"/>
                </a:cxn>
                <a:cxn ang="0">
                  <a:pos x="18" y="18"/>
                </a:cxn>
                <a:cxn ang="0">
                  <a:pos x="26" y="27"/>
                </a:cxn>
              </a:cxnLst>
              <a:rect l="0" t="0" r="r" b="b"/>
              <a:pathLst>
                <a:path w="44" h="44">
                  <a:moveTo>
                    <a:pt x="40" y="35"/>
                  </a:moveTo>
                  <a:cubicBezTo>
                    <a:pt x="40" y="35"/>
                    <a:pt x="39" y="35"/>
                    <a:pt x="39" y="35"/>
                  </a:cubicBezTo>
                  <a:cubicBezTo>
                    <a:pt x="36" y="31"/>
                    <a:pt x="36" y="31"/>
                    <a:pt x="36" y="31"/>
                  </a:cubicBezTo>
                  <a:cubicBezTo>
                    <a:pt x="37" y="30"/>
                    <a:pt x="37" y="30"/>
                    <a:pt x="37" y="30"/>
                  </a:cubicBezTo>
                  <a:cubicBezTo>
                    <a:pt x="42" y="30"/>
                    <a:pt x="42" y="30"/>
                    <a:pt x="42" y="30"/>
                  </a:cubicBezTo>
                  <a:cubicBezTo>
                    <a:pt x="42" y="30"/>
                    <a:pt x="42" y="30"/>
                    <a:pt x="42" y="30"/>
                  </a:cubicBezTo>
                  <a:cubicBezTo>
                    <a:pt x="43" y="30"/>
                    <a:pt x="43" y="30"/>
                    <a:pt x="43" y="29"/>
                  </a:cubicBezTo>
                  <a:cubicBezTo>
                    <a:pt x="44" y="24"/>
                    <a:pt x="44" y="24"/>
                    <a:pt x="44" y="24"/>
                  </a:cubicBezTo>
                  <a:cubicBezTo>
                    <a:pt x="44" y="23"/>
                    <a:pt x="44" y="23"/>
                    <a:pt x="44" y="23"/>
                  </a:cubicBezTo>
                  <a:cubicBezTo>
                    <a:pt x="44" y="23"/>
                    <a:pt x="43" y="22"/>
                    <a:pt x="43" y="22"/>
                  </a:cubicBezTo>
                  <a:cubicBezTo>
                    <a:pt x="39" y="21"/>
                    <a:pt x="39" y="21"/>
                    <a:pt x="39" y="21"/>
                  </a:cubicBezTo>
                  <a:cubicBezTo>
                    <a:pt x="38" y="20"/>
                    <a:pt x="38" y="20"/>
                    <a:pt x="38" y="20"/>
                  </a:cubicBezTo>
                  <a:cubicBezTo>
                    <a:pt x="43" y="18"/>
                    <a:pt x="43" y="18"/>
                    <a:pt x="43" y="18"/>
                  </a:cubicBezTo>
                  <a:cubicBezTo>
                    <a:pt x="43" y="17"/>
                    <a:pt x="43" y="17"/>
                    <a:pt x="43" y="17"/>
                  </a:cubicBezTo>
                  <a:cubicBezTo>
                    <a:pt x="43" y="17"/>
                    <a:pt x="43" y="16"/>
                    <a:pt x="43" y="16"/>
                  </a:cubicBezTo>
                  <a:cubicBezTo>
                    <a:pt x="41" y="11"/>
                    <a:pt x="41" y="11"/>
                    <a:pt x="41" y="11"/>
                  </a:cubicBezTo>
                  <a:cubicBezTo>
                    <a:pt x="40" y="10"/>
                    <a:pt x="40" y="10"/>
                    <a:pt x="39" y="10"/>
                  </a:cubicBezTo>
                  <a:cubicBezTo>
                    <a:pt x="35" y="12"/>
                    <a:pt x="35" y="12"/>
                    <a:pt x="35" y="12"/>
                  </a:cubicBezTo>
                  <a:cubicBezTo>
                    <a:pt x="34" y="11"/>
                    <a:pt x="34" y="11"/>
                    <a:pt x="34" y="11"/>
                  </a:cubicBezTo>
                  <a:cubicBezTo>
                    <a:pt x="36" y="7"/>
                    <a:pt x="36" y="7"/>
                    <a:pt x="36" y="7"/>
                  </a:cubicBezTo>
                  <a:cubicBezTo>
                    <a:pt x="36" y="6"/>
                    <a:pt x="36" y="6"/>
                    <a:pt x="36" y="6"/>
                  </a:cubicBezTo>
                  <a:cubicBezTo>
                    <a:pt x="36" y="5"/>
                    <a:pt x="36" y="5"/>
                    <a:pt x="35" y="5"/>
                  </a:cubicBezTo>
                  <a:cubicBezTo>
                    <a:pt x="30" y="2"/>
                    <a:pt x="30" y="2"/>
                    <a:pt x="30" y="2"/>
                  </a:cubicBezTo>
                  <a:cubicBezTo>
                    <a:pt x="30" y="2"/>
                    <a:pt x="29" y="2"/>
                    <a:pt x="29" y="2"/>
                  </a:cubicBezTo>
                  <a:cubicBezTo>
                    <a:pt x="26" y="7"/>
                    <a:pt x="26" y="7"/>
                    <a:pt x="26" y="7"/>
                  </a:cubicBezTo>
                  <a:cubicBezTo>
                    <a:pt x="25" y="6"/>
                    <a:pt x="25" y="6"/>
                    <a:pt x="25" y="6"/>
                  </a:cubicBezTo>
                  <a:cubicBezTo>
                    <a:pt x="24" y="2"/>
                    <a:pt x="24" y="2"/>
                    <a:pt x="24" y="2"/>
                  </a:cubicBezTo>
                  <a:cubicBezTo>
                    <a:pt x="24" y="1"/>
                    <a:pt x="23" y="0"/>
                    <a:pt x="23" y="0"/>
                  </a:cubicBezTo>
                  <a:cubicBezTo>
                    <a:pt x="17" y="1"/>
                    <a:pt x="17" y="1"/>
                    <a:pt x="17" y="1"/>
                  </a:cubicBezTo>
                  <a:cubicBezTo>
                    <a:pt x="16" y="1"/>
                    <a:pt x="16" y="1"/>
                    <a:pt x="16" y="2"/>
                  </a:cubicBezTo>
                  <a:cubicBezTo>
                    <a:pt x="16" y="2"/>
                    <a:pt x="16" y="2"/>
                    <a:pt x="16" y="3"/>
                  </a:cubicBezTo>
                  <a:cubicBezTo>
                    <a:pt x="16" y="7"/>
                    <a:pt x="16" y="7"/>
                    <a:pt x="16" y="7"/>
                  </a:cubicBezTo>
                  <a:cubicBezTo>
                    <a:pt x="15" y="8"/>
                    <a:pt x="15" y="8"/>
                    <a:pt x="15" y="8"/>
                  </a:cubicBezTo>
                  <a:cubicBezTo>
                    <a:pt x="11" y="4"/>
                    <a:pt x="11" y="4"/>
                    <a:pt x="11" y="4"/>
                  </a:cubicBezTo>
                  <a:cubicBezTo>
                    <a:pt x="11" y="4"/>
                    <a:pt x="11" y="4"/>
                    <a:pt x="11" y="4"/>
                  </a:cubicBezTo>
                  <a:cubicBezTo>
                    <a:pt x="10" y="4"/>
                    <a:pt x="10" y="4"/>
                    <a:pt x="10" y="4"/>
                  </a:cubicBezTo>
                  <a:cubicBezTo>
                    <a:pt x="5" y="8"/>
                    <a:pt x="5" y="8"/>
                    <a:pt x="5" y="8"/>
                  </a:cubicBezTo>
                  <a:cubicBezTo>
                    <a:pt x="5" y="9"/>
                    <a:pt x="5" y="9"/>
                    <a:pt x="5" y="9"/>
                  </a:cubicBezTo>
                  <a:cubicBezTo>
                    <a:pt x="5" y="10"/>
                    <a:pt x="5" y="10"/>
                    <a:pt x="5" y="10"/>
                  </a:cubicBezTo>
                  <a:cubicBezTo>
                    <a:pt x="9" y="14"/>
                    <a:pt x="9" y="14"/>
                    <a:pt x="9" y="14"/>
                  </a:cubicBezTo>
                  <a:cubicBezTo>
                    <a:pt x="8" y="15"/>
                    <a:pt x="8" y="15"/>
                    <a:pt x="8" y="15"/>
                  </a:cubicBezTo>
                  <a:cubicBezTo>
                    <a:pt x="3" y="14"/>
                    <a:pt x="3" y="14"/>
                    <a:pt x="3" y="14"/>
                  </a:cubicBezTo>
                  <a:cubicBezTo>
                    <a:pt x="2" y="14"/>
                    <a:pt x="2" y="15"/>
                    <a:pt x="2" y="15"/>
                  </a:cubicBezTo>
                  <a:cubicBezTo>
                    <a:pt x="0" y="21"/>
                    <a:pt x="0" y="21"/>
                    <a:pt x="0" y="21"/>
                  </a:cubicBezTo>
                  <a:cubicBezTo>
                    <a:pt x="0" y="21"/>
                    <a:pt x="0" y="22"/>
                    <a:pt x="1" y="22"/>
                  </a:cubicBezTo>
                  <a:cubicBezTo>
                    <a:pt x="1" y="22"/>
                    <a:pt x="1" y="22"/>
                    <a:pt x="1" y="22"/>
                  </a:cubicBezTo>
                  <a:cubicBezTo>
                    <a:pt x="6" y="23"/>
                    <a:pt x="6" y="23"/>
                    <a:pt x="6" y="23"/>
                  </a:cubicBezTo>
                  <a:cubicBezTo>
                    <a:pt x="6" y="25"/>
                    <a:pt x="6" y="25"/>
                    <a:pt x="6" y="25"/>
                  </a:cubicBezTo>
                  <a:cubicBezTo>
                    <a:pt x="2" y="27"/>
                    <a:pt x="2" y="27"/>
                    <a:pt x="2" y="27"/>
                  </a:cubicBezTo>
                  <a:cubicBezTo>
                    <a:pt x="1" y="27"/>
                    <a:pt x="1" y="28"/>
                    <a:pt x="1" y="29"/>
                  </a:cubicBezTo>
                  <a:cubicBezTo>
                    <a:pt x="4" y="34"/>
                    <a:pt x="4" y="34"/>
                    <a:pt x="4" y="34"/>
                  </a:cubicBezTo>
                  <a:cubicBezTo>
                    <a:pt x="4" y="34"/>
                    <a:pt x="4" y="35"/>
                    <a:pt x="5" y="35"/>
                  </a:cubicBezTo>
                  <a:cubicBezTo>
                    <a:pt x="5" y="35"/>
                    <a:pt x="5" y="35"/>
                    <a:pt x="5" y="35"/>
                  </a:cubicBezTo>
                  <a:cubicBezTo>
                    <a:pt x="10" y="33"/>
                    <a:pt x="10" y="33"/>
                    <a:pt x="10" y="33"/>
                  </a:cubicBezTo>
                  <a:cubicBezTo>
                    <a:pt x="11" y="34"/>
                    <a:pt x="11" y="34"/>
                    <a:pt x="11" y="34"/>
                  </a:cubicBezTo>
                  <a:cubicBezTo>
                    <a:pt x="9" y="38"/>
                    <a:pt x="9" y="38"/>
                    <a:pt x="9" y="38"/>
                  </a:cubicBezTo>
                  <a:cubicBezTo>
                    <a:pt x="8" y="38"/>
                    <a:pt x="8" y="39"/>
                    <a:pt x="9" y="39"/>
                  </a:cubicBezTo>
                  <a:cubicBezTo>
                    <a:pt x="9" y="39"/>
                    <a:pt x="9" y="39"/>
                    <a:pt x="9" y="40"/>
                  </a:cubicBezTo>
                  <a:cubicBezTo>
                    <a:pt x="9" y="40"/>
                    <a:pt x="9" y="40"/>
                    <a:pt x="9" y="40"/>
                  </a:cubicBezTo>
                  <a:cubicBezTo>
                    <a:pt x="14" y="43"/>
                    <a:pt x="14" y="43"/>
                    <a:pt x="14" y="43"/>
                  </a:cubicBezTo>
                  <a:cubicBezTo>
                    <a:pt x="15" y="43"/>
                    <a:pt x="15" y="43"/>
                    <a:pt x="15" y="43"/>
                  </a:cubicBezTo>
                  <a:cubicBezTo>
                    <a:pt x="15" y="43"/>
                    <a:pt x="16" y="42"/>
                    <a:pt x="16" y="42"/>
                  </a:cubicBezTo>
                  <a:cubicBezTo>
                    <a:pt x="18" y="38"/>
                    <a:pt x="18" y="38"/>
                    <a:pt x="18" y="38"/>
                  </a:cubicBezTo>
                  <a:cubicBezTo>
                    <a:pt x="20" y="38"/>
                    <a:pt x="20" y="38"/>
                    <a:pt x="20" y="38"/>
                  </a:cubicBezTo>
                  <a:cubicBezTo>
                    <a:pt x="21" y="43"/>
                    <a:pt x="21" y="43"/>
                    <a:pt x="21" y="43"/>
                  </a:cubicBezTo>
                  <a:cubicBezTo>
                    <a:pt x="21" y="43"/>
                    <a:pt x="21" y="44"/>
                    <a:pt x="21" y="44"/>
                  </a:cubicBezTo>
                  <a:cubicBezTo>
                    <a:pt x="21" y="44"/>
                    <a:pt x="22" y="44"/>
                    <a:pt x="22" y="44"/>
                  </a:cubicBezTo>
                  <a:cubicBezTo>
                    <a:pt x="28" y="43"/>
                    <a:pt x="28" y="43"/>
                    <a:pt x="28" y="43"/>
                  </a:cubicBezTo>
                  <a:cubicBezTo>
                    <a:pt x="28" y="43"/>
                    <a:pt x="28" y="43"/>
                    <a:pt x="29" y="43"/>
                  </a:cubicBezTo>
                  <a:cubicBezTo>
                    <a:pt x="29" y="43"/>
                    <a:pt x="29" y="42"/>
                    <a:pt x="29" y="42"/>
                  </a:cubicBezTo>
                  <a:cubicBezTo>
                    <a:pt x="28" y="38"/>
                    <a:pt x="28" y="38"/>
                    <a:pt x="28" y="38"/>
                  </a:cubicBezTo>
                  <a:cubicBezTo>
                    <a:pt x="30" y="37"/>
                    <a:pt x="30" y="37"/>
                    <a:pt x="30" y="37"/>
                  </a:cubicBezTo>
                  <a:cubicBezTo>
                    <a:pt x="33" y="40"/>
                    <a:pt x="33" y="40"/>
                    <a:pt x="33" y="40"/>
                  </a:cubicBezTo>
                  <a:cubicBezTo>
                    <a:pt x="33" y="40"/>
                    <a:pt x="34" y="41"/>
                    <a:pt x="34" y="41"/>
                  </a:cubicBezTo>
                  <a:cubicBezTo>
                    <a:pt x="34" y="41"/>
                    <a:pt x="35" y="40"/>
                    <a:pt x="35" y="40"/>
                  </a:cubicBezTo>
                  <a:cubicBezTo>
                    <a:pt x="39" y="36"/>
                    <a:pt x="39" y="36"/>
                    <a:pt x="39" y="36"/>
                  </a:cubicBezTo>
                  <a:cubicBezTo>
                    <a:pt x="39" y="36"/>
                    <a:pt x="39" y="36"/>
                    <a:pt x="40" y="35"/>
                  </a:cubicBezTo>
                  <a:close/>
                  <a:moveTo>
                    <a:pt x="26" y="27"/>
                  </a:moveTo>
                  <a:cubicBezTo>
                    <a:pt x="24" y="29"/>
                    <a:pt x="20" y="29"/>
                    <a:pt x="18" y="26"/>
                  </a:cubicBezTo>
                  <a:cubicBezTo>
                    <a:pt x="16" y="24"/>
                    <a:pt x="16" y="20"/>
                    <a:pt x="18" y="18"/>
                  </a:cubicBezTo>
                  <a:cubicBezTo>
                    <a:pt x="21" y="16"/>
                    <a:pt x="24" y="16"/>
                    <a:pt x="27" y="18"/>
                  </a:cubicBezTo>
                  <a:cubicBezTo>
                    <a:pt x="29" y="21"/>
                    <a:pt x="29" y="24"/>
                    <a:pt x="26" y="27"/>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6" name="Freeform 29"/>
            <p:cNvSpPr>
              <a:spLocks/>
            </p:cNvSpPr>
            <p:nvPr/>
          </p:nvSpPr>
          <p:spPr bwMode="auto">
            <a:xfrm>
              <a:off x="11807825" y="3856038"/>
              <a:ext cx="255588" cy="66675"/>
            </a:xfrm>
            <a:custGeom>
              <a:avLst/>
              <a:gdLst/>
              <a:ahLst/>
              <a:cxnLst>
                <a:cxn ang="0">
                  <a:pos x="46" y="0"/>
                </a:cxn>
                <a:cxn ang="0">
                  <a:pos x="7" y="12"/>
                </a:cxn>
                <a:cxn ang="0">
                  <a:pos x="0" y="12"/>
                </a:cxn>
              </a:cxnLst>
              <a:rect l="0" t="0" r="r" b="b"/>
              <a:pathLst>
                <a:path w="46" h="12">
                  <a:moveTo>
                    <a:pt x="46" y="0"/>
                  </a:moveTo>
                  <a:cubicBezTo>
                    <a:pt x="35" y="8"/>
                    <a:pt x="21" y="12"/>
                    <a:pt x="7" y="12"/>
                  </a:cubicBezTo>
                  <a:cubicBezTo>
                    <a:pt x="4" y="12"/>
                    <a:pt x="2" y="12"/>
                    <a:pt x="0" y="12"/>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7" name="Freeform 30"/>
            <p:cNvSpPr>
              <a:spLocks/>
            </p:cNvSpPr>
            <p:nvPr/>
          </p:nvSpPr>
          <p:spPr bwMode="auto">
            <a:xfrm>
              <a:off x="12118975" y="3255963"/>
              <a:ext cx="115888" cy="322263"/>
            </a:xfrm>
            <a:custGeom>
              <a:avLst/>
              <a:gdLst/>
              <a:ahLst/>
              <a:cxnLst>
                <a:cxn ang="0">
                  <a:pos x="0" y="0"/>
                </a:cxn>
                <a:cxn ang="0">
                  <a:pos x="21" y="50"/>
                </a:cxn>
                <a:cxn ang="0">
                  <a:pos x="20" y="58"/>
                </a:cxn>
              </a:cxnLst>
              <a:rect l="0" t="0" r="r" b="b"/>
              <a:pathLst>
                <a:path w="21" h="58">
                  <a:moveTo>
                    <a:pt x="0" y="0"/>
                  </a:moveTo>
                  <a:cubicBezTo>
                    <a:pt x="13" y="13"/>
                    <a:pt x="21" y="31"/>
                    <a:pt x="21" y="50"/>
                  </a:cubicBezTo>
                  <a:cubicBezTo>
                    <a:pt x="21" y="53"/>
                    <a:pt x="21" y="55"/>
                    <a:pt x="20" y="58"/>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8" name="Freeform 31"/>
            <p:cNvSpPr>
              <a:spLocks/>
            </p:cNvSpPr>
            <p:nvPr/>
          </p:nvSpPr>
          <p:spPr bwMode="auto">
            <a:xfrm>
              <a:off x="11496675" y="3162301"/>
              <a:ext cx="233363" cy="200025"/>
            </a:xfrm>
            <a:custGeom>
              <a:avLst/>
              <a:gdLst/>
              <a:ahLst/>
              <a:cxnLst>
                <a:cxn ang="0">
                  <a:pos x="0" y="36"/>
                </a:cxn>
                <a:cxn ang="0">
                  <a:pos x="42" y="0"/>
                </a:cxn>
              </a:cxnLst>
              <a:rect l="0" t="0" r="r" b="b"/>
              <a:pathLst>
                <a:path w="42" h="36">
                  <a:moveTo>
                    <a:pt x="0" y="36"/>
                  </a:moveTo>
                  <a:cubicBezTo>
                    <a:pt x="9" y="19"/>
                    <a:pt x="24" y="6"/>
                    <a:pt x="42" y="0"/>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grpSp>
      <p:grpSp>
        <p:nvGrpSpPr>
          <p:cNvPr id="45" name="Group 147"/>
          <p:cNvGrpSpPr/>
          <p:nvPr/>
        </p:nvGrpSpPr>
        <p:grpSpPr>
          <a:xfrm>
            <a:off x="5605082" y="3558636"/>
            <a:ext cx="473810" cy="342216"/>
            <a:chOff x="10771188" y="3360738"/>
            <a:chExt cx="1938337" cy="1376363"/>
          </a:xfrm>
        </p:grpSpPr>
        <p:sp>
          <p:nvSpPr>
            <p:cNvPr id="68" name="Freeform 36"/>
            <p:cNvSpPr>
              <a:spLocks/>
            </p:cNvSpPr>
            <p:nvPr/>
          </p:nvSpPr>
          <p:spPr bwMode="auto">
            <a:xfrm>
              <a:off x="10901363" y="3360738"/>
              <a:ext cx="387350" cy="509588"/>
            </a:xfrm>
            <a:custGeom>
              <a:avLst/>
              <a:gdLst/>
              <a:ahLst/>
              <a:cxnLst>
                <a:cxn ang="0">
                  <a:pos x="34" y="64"/>
                </a:cxn>
                <a:cxn ang="0">
                  <a:pos x="50" y="25"/>
                </a:cxn>
                <a:cxn ang="0">
                  <a:pos x="25" y="0"/>
                </a:cxn>
                <a:cxn ang="0">
                  <a:pos x="1" y="29"/>
                </a:cxn>
                <a:cxn ang="0">
                  <a:pos x="34" y="64"/>
                </a:cxn>
              </a:cxnLst>
              <a:rect l="0" t="0" r="r" b="b"/>
              <a:pathLst>
                <a:path w="51" h="67">
                  <a:moveTo>
                    <a:pt x="34" y="64"/>
                  </a:moveTo>
                  <a:cubicBezTo>
                    <a:pt x="49" y="60"/>
                    <a:pt x="51" y="41"/>
                    <a:pt x="50" y="25"/>
                  </a:cubicBezTo>
                  <a:cubicBezTo>
                    <a:pt x="50" y="10"/>
                    <a:pt x="37" y="0"/>
                    <a:pt x="25" y="0"/>
                  </a:cubicBezTo>
                  <a:cubicBezTo>
                    <a:pt x="10" y="1"/>
                    <a:pt x="0" y="14"/>
                    <a:pt x="1" y="29"/>
                  </a:cubicBezTo>
                  <a:cubicBezTo>
                    <a:pt x="4" y="55"/>
                    <a:pt x="24" y="67"/>
                    <a:pt x="34" y="64"/>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69" name="Freeform 37"/>
            <p:cNvSpPr>
              <a:spLocks/>
            </p:cNvSpPr>
            <p:nvPr/>
          </p:nvSpPr>
          <p:spPr bwMode="auto">
            <a:xfrm>
              <a:off x="10771188" y="3862388"/>
              <a:ext cx="844550" cy="874713"/>
            </a:xfrm>
            <a:custGeom>
              <a:avLst/>
              <a:gdLst/>
              <a:ahLst/>
              <a:cxnLst>
                <a:cxn ang="0">
                  <a:pos x="36" y="79"/>
                </a:cxn>
                <a:cxn ang="0">
                  <a:pos x="44" y="82"/>
                </a:cxn>
                <a:cxn ang="0">
                  <a:pos x="96" y="94"/>
                </a:cxn>
                <a:cxn ang="0">
                  <a:pos x="110" y="86"/>
                </a:cxn>
                <a:cxn ang="0">
                  <a:pos x="101" y="72"/>
                </a:cxn>
                <a:cxn ang="0">
                  <a:pos x="65" y="64"/>
                </a:cxn>
                <a:cxn ang="0">
                  <a:pos x="63" y="25"/>
                </a:cxn>
                <a:cxn ang="0">
                  <a:pos x="56" y="11"/>
                </a:cxn>
                <a:cxn ang="0">
                  <a:pos x="56" y="13"/>
                </a:cxn>
                <a:cxn ang="0">
                  <a:pos x="57" y="43"/>
                </a:cxn>
                <a:cxn ang="0">
                  <a:pos x="51" y="17"/>
                </a:cxn>
                <a:cxn ang="0">
                  <a:pos x="53" y="12"/>
                </a:cxn>
                <a:cxn ang="0">
                  <a:pos x="50" y="7"/>
                </a:cxn>
                <a:cxn ang="0">
                  <a:pos x="47" y="7"/>
                </a:cxn>
                <a:cxn ang="0">
                  <a:pos x="43" y="11"/>
                </a:cxn>
                <a:cxn ang="0">
                  <a:pos x="46" y="16"/>
                </a:cxn>
                <a:cxn ang="0">
                  <a:pos x="46" y="37"/>
                </a:cxn>
                <a:cxn ang="0">
                  <a:pos x="32" y="0"/>
                </a:cxn>
                <a:cxn ang="0">
                  <a:pos x="32" y="0"/>
                </a:cxn>
                <a:cxn ang="0">
                  <a:pos x="32" y="0"/>
                </a:cxn>
                <a:cxn ang="0">
                  <a:pos x="14" y="11"/>
                </a:cxn>
                <a:cxn ang="0">
                  <a:pos x="14" y="115"/>
                </a:cxn>
                <a:cxn ang="0">
                  <a:pos x="65" y="115"/>
                </a:cxn>
                <a:cxn ang="0">
                  <a:pos x="66" y="91"/>
                </a:cxn>
                <a:cxn ang="0">
                  <a:pos x="36" y="85"/>
                </a:cxn>
              </a:cxnLst>
              <a:rect l="0" t="0" r="r" b="b"/>
              <a:pathLst>
                <a:path w="111" h="115">
                  <a:moveTo>
                    <a:pt x="36" y="79"/>
                  </a:moveTo>
                  <a:cubicBezTo>
                    <a:pt x="37" y="80"/>
                    <a:pt x="40" y="81"/>
                    <a:pt x="44" y="82"/>
                  </a:cubicBezTo>
                  <a:cubicBezTo>
                    <a:pt x="45" y="82"/>
                    <a:pt x="96" y="94"/>
                    <a:pt x="96" y="94"/>
                  </a:cubicBezTo>
                  <a:cubicBezTo>
                    <a:pt x="102" y="96"/>
                    <a:pt x="108" y="92"/>
                    <a:pt x="110" y="86"/>
                  </a:cubicBezTo>
                  <a:cubicBezTo>
                    <a:pt x="111" y="80"/>
                    <a:pt x="107" y="74"/>
                    <a:pt x="101" y="72"/>
                  </a:cubicBezTo>
                  <a:cubicBezTo>
                    <a:pt x="65" y="64"/>
                    <a:pt x="65" y="64"/>
                    <a:pt x="65" y="64"/>
                  </a:cubicBezTo>
                  <a:cubicBezTo>
                    <a:pt x="65" y="48"/>
                    <a:pt x="64" y="32"/>
                    <a:pt x="63" y="25"/>
                  </a:cubicBezTo>
                  <a:cubicBezTo>
                    <a:pt x="60" y="13"/>
                    <a:pt x="56" y="11"/>
                    <a:pt x="56" y="11"/>
                  </a:cubicBezTo>
                  <a:cubicBezTo>
                    <a:pt x="56" y="13"/>
                    <a:pt x="56" y="13"/>
                    <a:pt x="56" y="13"/>
                  </a:cubicBezTo>
                  <a:cubicBezTo>
                    <a:pt x="60" y="30"/>
                    <a:pt x="57" y="43"/>
                    <a:pt x="57" y="43"/>
                  </a:cubicBezTo>
                  <a:cubicBezTo>
                    <a:pt x="57" y="43"/>
                    <a:pt x="53" y="23"/>
                    <a:pt x="51" y="17"/>
                  </a:cubicBezTo>
                  <a:cubicBezTo>
                    <a:pt x="52" y="15"/>
                    <a:pt x="53" y="12"/>
                    <a:pt x="53" y="12"/>
                  </a:cubicBezTo>
                  <a:cubicBezTo>
                    <a:pt x="50" y="7"/>
                    <a:pt x="50" y="7"/>
                    <a:pt x="50" y="7"/>
                  </a:cubicBezTo>
                  <a:cubicBezTo>
                    <a:pt x="50" y="7"/>
                    <a:pt x="49" y="7"/>
                    <a:pt x="47" y="7"/>
                  </a:cubicBezTo>
                  <a:cubicBezTo>
                    <a:pt x="46" y="8"/>
                    <a:pt x="43" y="11"/>
                    <a:pt x="43" y="11"/>
                  </a:cubicBezTo>
                  <a:cubicBezTo>
                    <a:pt x="43" y="11"/>
                    <a:pt x="44" y="14"/>
                    <a:pt x="46" y="16"/>
                  </a:cubicBezTo>
                  <a:cubicBezTo>
                    <a:pt x="46" y="17"/>
                    <a:pt x="47" y="27"/>
                    <a:pt x="46" y="37"/>
                  </a:cubicBezTo>
                  <a:cubicBezTo>
                    <a:pt x="41" y="9"/>
                    <a:pt x="34" y="2"/>
                    <a:pt x="32" y="0"/>
                  </a:cubicBezTo>
                  <a:cubicBezTo>
                    <a:pt x="32" y="0"/>
                    <a:pt x="32" y="0"/>
                    <a:pt x="32" y="0"/>
                  </a:cubicBezTo>
                  <a:cubicBezTo>
                    <a:pt x="32" y="0"/>
                    <a:pt x="32" y="0"/>
                    <a:pt x="32" y="0"/>
                  </a:cubicBezTo>
                  <a:cubicBezTo>
                    <a:pt x="29" y="0"/>
                    <a:pt x="18" y="8"/>
                    <a:pt x="14" y="11"/>
                  </a:cubicBezTo>
                  <a:cubicBezTo>
                    <a:pt x="0" y="24"/>
                    <a:pt x="15" y="73"/>
                    <a:pt x="14" y="115"/>
                  </a:cubicBezTo>
                  <a:cubicBezTo>
                    <a:pt x="65" y="115"/>
                    <a:pt x="65" y="115"/>
                    <a:pt x="65" y="115"/>
                  </a:cubicBezTo>
                  <a:cubicBezTo>
                    <a:pt x="65" y="114"/>
                    <a:pt x="66" y="103"/>
                    <a:pt x="66" y="91"/>
                  </a:cubicBezTo>
                  <a:cubicBezTo>
                    <a:pt x="60" y="90"/>
                    <a:pt x="44" y="89"/>
                    <a:pt x="36" y="85"/>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0" name="Freeform 38"/>
            <p:cNvSpPr>
              <a:spLocks/>
            </p:cNvSpPr>
            <p:nvPr/>
          </p:nvSpPr>
          <p:spPr bwMode="auto">
            <a:xfrm>
              <a:off x="11204575" y="3894138"/>
              <a:ext cx="457200" cy="365125"/>
            </a:xfrm>
            <a:custGeom>
              <a:avLst/>
              <a:gdLst/>
              <a:ahLst/>
              <a:cxnLst>
                <a:cxn ang="0">
                  <a:pos x="15" y="46"/>
                </a:cxn>
                <a:cxn ang="0">
                  <a:pos x="27" y="46"/>
                </a:cxn>
                <a:cxn ang="0">
                  <a:pos x="54" y="26"/>
                </a:cxn>
                <a:cxn ang="0">
                  <a:pos x="57" y="12"/>
                </a:cxn>
                <a:cxn ang="0">
                  <a:pos x="53" y="9"/>
                </a:cxn>
                <a:cxn ang="0">
                  <a:pos x="57" y="6"/>
                </a:cxn>
                <a:cxn ang="0">
                  <a:pos x="58" y="2"/>
                </a:cxn>
                <a:cxn ang="0">
                  <a:pos x="54" y="1"/>
                </a:cxn>
                <a:cxn ang="0">
                  <a:pos x="22" y="25"/>
                </a:cxn>
                <a:cxn ang="0">
                  <a:pos x="0" y="8"/>
                </a:cxn>
              </a:cxnLst>
              <a:rect l="0" t="0" r="r" b="b"/>
              <a:pathLst>
                <a:path w="60" h="48">
                  <a:moveTo>
                    <a:pt x="15" y="46"/>
                  </a:moveTo>
                  <a:cubicBezTo>
                    <a:pt x="19" y="48"/>
                    <a:pt x="24" y="48"/>
                    <a:pt x="27" y="46"/>
                  </a:cubicBezTo>
                  <a:cubicBezTo>
                    <a:pt x="54" y="26"/>
                    <a:pt x="54" y="26"/>
                    <a:pt x="54" y="26"/>
                  </a:cubicBezTo>
                  <a:cubicBezTo>
                    <a:pt x="59" y="23"/>
                    <a:pt x="60" y="17"/>
                    <a:pt x="57" y="12"/>
                  </a:cubicBezTo>
                  <a:cubicBezTo>
                    <a:pt x="56" y="11"/>
                    <a:pt x="54" y="10"/>
                    <a:pt x="53" y="9"/>
                  </a:cubicBezTo>
                  <a:cubicBezTo>
                    <a:pt x="57" y="6"/>
                    <a:pt x="57" y="6"/>
                    <a:pt x="57" y="6"/>
                  </a:cubicBezTo>
                  <a:cubicBezTo>
                    <a:pt x="59" y="5"/>
                    <a:pt x="59" y="3"/>
                    <a:pt x="58" y="2"/>
                  </a:cubicBezTo>
                  <a:cubicBezTo>
                    <a:pt x="57" y="1"/>
                    <a:pt x="55" y="0"/>
                    <a:pt x="54" y="1"/>
                  </a:cubicBezTo>
                  <a:cubicBezTo>
                    <a:pt x="22" y="25"/>
                    <a:pt x="22" y="25"/>
                    <a:pt x="22" y="25"/>
                  </a:cubicBezTo>
                  <a:cubicBezTo>
                    <a:pt x="0" y="8"/>
                    <a:pt x="0" y="8"/>
                    <a:pt x="0" y="8"/>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1" name="Freeform 39"/>
            <p:cNvSpPr>
              <a:spLocks/>
            </p:cNvSpPr>
            <p:nvPr/>
          </p:nvSpPr>
          <p:spPr bwMode="auto">
            <a:xfrm>
              <a:off x="12011025" y="3360738"/>
              <a:ext cx="387350" cy="509588"/>
            </a:xfrm>
            <a:custGeom>
              <a:avLst/>
              <a:gdLst/>
              <a:ahLst/>
              <a:cxnLst>
                <a:cxn ang="0">
                  <a:pos x="16" y="64"/>
                </a:cxn>
                <a:cxn ang="0">
                  <a:pos x="50" y="29"/>
                </a:cxn>
                <a:cxn ang="0">
                  <a:pos x="25" y="0"/>
                </a:cxn>
                <a:cxn ang="0">
                  <a:pos x="1" y="25"/>
                </a:cxn>
                <a:cxn ang="0">
                  <a:pos x="16" y="64"/>
                </a:cxn>
              </a:cxnLst>
              <a:rect l="0" t="0" r="r" b="b"/>
              <a:pathLst>
                <a:path w="51" h="67">
                  <a:moveTo>
                    <a:pt x="16" y="64"/>
                  </a:moveTo>
                  <a:cubicBezTo>
                    <a:pt x="27" y="67"/>
                    <a:pt x="46" y="55"/>
                    <a:pt x="50" y="29"/>
                  </a:cubicBezTo>
                  <a:cubicBezTo>
                    <a:pt x="51" y="14"/>
                    <a:pt x="41" y="1"/>
                    <a:pt x="25" y="0"/>
                  </a:cubicBezTo>
                  <a:cubicBezTo>
                    <a:pt x="14" y="0"/>
                    <a:pt x="1" y="10"/>
                    <a:pt x="1" y="25"/>
                  </a:cubicBezTo>
                  <a:cubicBezTo>
                    <a:pt x="0" y="41"/>
                    <a:pt x="2" y="60"/>
                    <a:pt x="16" y="64"/>
                  </a:cubicBezTo>
                  <a:close/>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sp>
          <p:nvSpPr>
            <p:cNvPr id="72" name="Freeform 40"/>
            <p:cNvSpPr>
              <a:spLocks/>
            </p:cNvSpPr>
            <p:nvPr/>
          </p:nvSpPr>
          <p:spPr bwMode="auto">
            <a:xfrm>
              <a:off x="11591925" y="3862388"/>
              <a:ext cx="1117600" cy="874713"/>
            </a:xfrm>
            <a:custGeom>
              <a:avLst/>
              <a:gdLst/>
              <a:ahLst/>
              <a:cxnLst>
                <a:cxn ang="0">
                  <a:pos x="123" y="62"/>
                </a:cxn>
                <a:cxn ang="0">
                  <a:pos x="114" y="102"/>
                </a:cxn>
                <a:cxn ang="0">
                  <a:pos x="124" y="112"/>
                </a:cxn>
                <a:cxn ang="0">
                  <a:pos x="137" y="106"/>
                </a:cxn>
                <a:cxn ang="0">
                  <a:pos x="146" y="62"/>
                </a:cxn>
                <a:cxn ang="0">
                  <a:pos x="144" y="52"/>
                </a:cxn>
                <a:cxn ang="0">
                  <a:pos x="108" y="8"/>
                </a:cxn>
                <a:cxn ang="0">
                  <a:pos x="91" y="0"/>
                </a:cxn>
                <a:cxn ang="0">
                  <a:pos x="91" y="0"/>
                </a:cxn>
                <a:cxn ang="0">
                  <a:pos x="91" y="0"/>
                </a:cxn>
                <a:cxn ang="0">
                  <a:pos x="77" y="37"/>
                </a:cxn>
                <a:cxn ang="0">
                  <a:pos x="77" y="16"/>
                </a:cxn>
                <a:cxn ang="0">
                  <a:pos x="79" y="11"/>
                </a:cxn>
                <a:cxn ang="0">
                  <a:pos x="75" y="7"/>
                </a:cxn>
                <a:cxn ang="0">
                  <a:pos x="73" y="7"/>
                </a:cxn>
                <a:cxn ang="0">
                  <a:pos x="70" y="12"/>
                </a:cxn>
                <a:cxn ang="0">
                  <a:pos x="72" y="17"/>
                </a:cxn>
                <a:cxn ang="0">
                  <a:pos x="66" y="43"/>
                </a:cxn>
                <a:cxn ang="0">
                  <a:pos x="68" y="8"/>
                </a:cxn>
                <a:cxn ang="0">
                  <a:pos x="60" y="15"/>
                </a:cxn>
                <a:cxn ang="0">
                  <a:pos x="34" y="60"/>
                </a:cxn>
                <a:cxn ang="0">
                  <a:pos x="5" y="70"/>
                </a:cxn>
                <a:cxn ang="0">
                  <a:pos x="0" y="73"/>
                </a:cxn>
                <a:cxn ang="0">
                  <a:pos x="2" y="90"/>
                </a:cxn>
                <a:cxn ang="0">
                  <a:pos x="12" y="91"/>
                </a:cxn>
                <a:cxn ang="0">
                  <a:pos x="46" y="80"/>
                </a:cxn>
                <a:cxn ang="0">
                  <a:pos x="52" y="75"/>
                </a:cxn>
                <a:cxn ang="0">
                  <a:pos x="56" y="68"/>
                </a:cxn>
                <a:cxn ang="0">
                  <a:pos x="58" y="38"/>
                </a:cxn>
                <a:cxn ang="0">
                  <a:pos x="59" y="34"/>
                </a:cxn>
                <a:cxn ang="0">
                  <a:pos x="57" y="115"/>
                </a:cxn>
                <a:cxn ang="0">
                  <a:pos x="109" y="115"/>
                </a:cxn>
                <a:cxn ang="0">
                  <a:pos x="112" y="53"/>
                </a:cxn>
              </a:cxnLst>
              <a:rect l="0" t="0" r="r" b="b"/>
              <a:pathLst>
                <a:path w="147" h="115">
                  <a:moveTo>
                    <a:pt x="123" y="62"/>
                  </a:moveTo>
                  <a:cubicBezTo>
                    <a:pt x="114" y="102"/>
                    <a:pt x="114" y="102"/>
                    <a:pt x="114" y="102"/>
                  </a:cubicBezTo>
                  <a:cubicBezTo>
                    <a:pt x="113" y="108"/>
                    <a:pt x="117" y="111"/>
                    <a:pt x="124" y="112"/>
                  </a:cubicBezTo>
                  <a:cubicBezTo>
                    <a:pt x="130" y="113"/>
                    <a:pt x="135" y="112"/>
                    <a:pt x="137" y="106"/>
                  </a:cubicBezTo>
                  <a:cubicBezTo>
                    <a:pt x="146" y="62"/>
                    <a:pt x="146" y="62"/>
                    <a:pt x="146" y="62"/>
                  </a:cubicBezTo>
                  <a:cubicBezTo>
                    <a:pt x="147" y="58"/>
                    <a:pt x="146" y="55"/>
                    <a:pt x="144" y="52"/>
                  </a:cubicBezTo>
                  <a:cubicBezTo>
                    <a:pt x="144" y="52"/>
                    <a:pt x="112" y="10"/>
                    <a:pt x="108" y="8"/>
                  </a:cubicBezTo>
                  <a:cubicBezTo>
                    <a:pt x="104" y="5"/>
                    <a:pt x="94" y="0"/>
                    <a:pt x="91" y="0"/>
                  </a:cubicBezTo>
                  <a:cubicBezTo>
                    <a:pt x="91" y="0"/>
                    <a:pt x="91" y="0"/>
                    <a:pt x="91" y="0"/>
                  </a:cubicBezTo>
                  <a:cubicBezTo>
                    <a:pt x="91" y="0"/>
                    <a:pt x="91" y="0"/>
                    <a:pt x="91" y="0"/>
                  </a:cubicBezTo>
                  <a:cubicBezTo>
                    <a:pt x="88" y="2"/>
                    <a:pt x="82" y="9"/>
                    <a:pt x="77" y="37"/>
                  </a:cubicBezTo>
                  <a:cubicBezTo>
                    <a:pt x="76" y="27"/>
                    <a:pt x="77" y="17"/>
                    <a:pt x="77" y="16"/>
                  </a:cubicBezTo>
                  <a:cubicBezTo>
                    <a:pt x="78" y="14"/>
                    <a:pt x="79" y="11"/>
                    <a:pt x="79" y="11"/>
                  </a:cubicBezTo>
                  <a:cubicBezTo>
                    <a:pt x="79" y="11"/>
                    <a:pt x="77" y="8"/>
                    <a:pt x="75" y="7"/>
                  </a:cubicBezTo>
                  <a:cubicBezTo>
                    <a:pt x="74" y="7"/>
                    <a:pt x="73" y="7"/>
                    <a:pt x="73" y="7"/>
                  </a:cubicBezTo>
                  <a:cubicBezTo>
                    <a:pt x="70" y="12"/>
                    <a:pt x="70" y="12"/>
                    <a:pt x="70" y="12"/>
                  </a:cubicBezTo>
                  <a:cubicBezTo>
                    <a:pt x="70" y="12"/>
                    <a:pt x="71" y="15"/>
                    <a:pt x="72" y="17"/>
                  </a:cubicBezTo>
                  <a:cubicBezTo>
                    <a:pt x="70" y="23"/>
                    <a:pt x="66" y="43"/>
                    <a:pt x="66" y="43"/>
                  </a:cubicBezTo>
                  <a:cubicBezTo>
                    <a:pt x="66" y="43"/>
                    <a:pt x="63" y="18"/>
                    <a:pt x="68" y="8"/>
                  </a:cubicBezTo>
                  <a:cubicBezTo>
                    <a:pt x="65" y="8"/>
                    <a:pt x="62" y="12"/>
                    <a:pt x="60" y="15"/>
                  </a:cubicBezTo>
                  <a:cubicBezTo>
                    <a:pt x="34" y="60"/>
                    <a:pt x="34" y="60"/>
                    <a:pt x="34" y="60"/>
                  </a:cubicBezTo>
                  <a:cubicBezTo>
                    <a:pt x="5" y="70"/>
                    <a:pt x="5" y="70"/>
                    <a:pt x="5" y="70"/>
                  </a:cubicBezTo>
                  <a:cubicBezTo>
                    <a:pt x="3" y="71"/>
                    <a:pt x="1" y="72"/>
                    <a:pt x="0" y="73"/>
                  </a:cubicBezTo>
                  <a:cubicBezTo>
                    <a:pt x="6" y="80"/>
                    <a:pt x="4" y="87"/>
                    <a:pt x="2" y="90"/>
                  </a:cubicBezTo>
                  <a:cubicBezTo>
                    <a:pt x="5" y="92"/>
                    <a:pt x="9" y="93"/>
                    <a:pt x="12" y="91"/>
                  </a:cubicBezTo>
                  <a:cubicBezTo>
                    <a:pt x="46" y="80"/>
                    <a:pt x="46" y="80"/>
                    <a:pt x="46" y="80"/>
                  </a:cubicBezTo>
                  <a:cubicBezTo>
                    <a:pt x="48" y="79"/>
                    <a:pt x="50" y="77"/>
                    <a:pt x="52" y="75"/>
                  </a:cubicBezTo>
                  <a:cubicBezTo>
                    <a:pt x="56" y="68"/>
                    <a:pt x="56" y="68"/>
                    <a:pt x="56" y="68"/>
                  </a:cubicBezTo>
                  <a:cubicBezTo>
                    <a:pt x="56" y="55"/>
                    <a:pt x="57" y="44"/>
                    <a:pt x="58" y="38"/>
                  </a:cubicBezTo>
                  <a:cubicBezTo>
                    <a:pt x="58" y="36"/>
                    <a:pt x="58" y="35"/>
                    <a:pt x="59" y="34"/>
                  </a:cubicBezTo>
                  <a:cubicBezTo>
                    <a:pt x="57" y="59"/>
                    <a:pt x="57" y="111"/>
                    <a:pt x="57" y="115"/>
                  </a:cubicBezTo>
                  <a:cubicBezTo>
                    <a:pt x="109" y="115"/>
                    <a:pt x="109" y="115"/>
                    <a:pt x="109" y="115"/>
                  </a:cubicBezTo>
                  <a:cubicBezTo>
                    <a:pt x="108" y="96"/>
                    <a:pt x="111" y="72"/>
                    <a:pt x="112" y="53"/>
                  </a:cubicBezTo>
                </a:path>
              </a:pathLst>
            </a:custGeom>
            <a:solidFill>
              <a:schemeClr val="accent2">
                <a:lumMod val="50000"/>
              </a:schemeClr>
            </a:solidFill>
            <a:ln w="12700" cap="flat" cmpd="sng" algn="ctr">
              <a:solidFill>
                <a:schemeClr val="bg1"/>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GB" sz="1200" b="1" dirty="0">
                <a:solidFill>
                  <a:srgbClr val="0098CC">
                    <a:lumMod val="50000"/>
                  </a:srgbClr>
                </a:solidFill>
                <a:latin typeface="Arial"/>
                <a:cs typeface="Arial" charset="0"/>
                <a:sym typeface="Helvetica Light"/>
              </a:endParaRPr>
            </a:p>
          </p:txBody>
        </p:sp>
      </p:grpSp>
      <p:grpSp>
        <p:nvGrpSpPr>
          <p:cNvPr id="46" name="Group 181"/>
          <p:cNvGrpSpPr/>
          <p:nvPr/>
        </p:nvGrpSpPr>
        <p:grpSpPr>
          <a:xfrm>
            <a:off x="5658157" y="4247845"/>
            <a:ext cx="367648" cy="485728"/>
            <a:chOff x="2400300" y="2725738"/>
            <a:chExt cx="1017588" cy="1322071"/>
          </a:xfrm>
        </p:grpSpPr>
        <p:grpSp>
          <p:nvGrpSpPr>
            <p:cNvPr id="48" name="Group 169"/>
            <p:cNvGrpSpPr/>
            <p:nvPr/>
          </p:nvGrpSpPr>
          <p:grpSpPr>
            <a:xfrm>
              <a:off x="2400300" y="3403283"/>
              <a:ext cx="573088" cy="644526"/>
              <a:chOff x="1981200" y="1985963"/>
              <a:chExt cx="573088" cy="644526"/>
            </a:xfrm>
          </p:grpSpPr>
          <p:sp>
            <p:nvSpPr>
              <p:cNvPr id="56" name="Freeform 12"/>
              <p:cNvSpPr>
                <a:spLocks/>
              </p:cNvSpPr>
              <p:nvPr/>
            </p:nvSpPr>
            <p:spPr bwMode="auto">
              <a:xfrm>
                <a:off x="2265363" y="2187576"/>
                <a:ext cx="128588" cy="231775"/>
              </a:xfrm>
              <a:custGeom>
                <a:avLst/>
                <a:gdLst/>
                <a:ahLst/>
                <a:cxnLst>
                  <a:cxn ang="0">
                    <a:pos x="0" y="146"/>
                  </a:cxn>
                  <a:cxn ang="0">
                    <a:pos x="0" y="38"/>
                  </a:cxn>
                  <a:cxn ang="0">
                    <a:pos x="81" y="0"/>
                  </a:cxn>
                  <a:cxn ang="0">
                    <a:pos x="81" y="111"/>
                  </a:cxn>
                  <a:cxn ang="0">
                    <a:pos x="0" y="146"/>
                  </a:cxn>
                  <a:cxn ang="0">
                    <a:pos x="0" y="146"/>
                  </a:cxn>
                  <a:cxn ang="0">
                    <a:pos x="0" y="146"/>
                  </a:cxn>
                </a:cxnLst>
                <a:rect l="0" t="0" r="r" b="b"/>
                <a:pathLst>
                  <a:path w="81" h="146">
                    <a:moveTo>
                      <a:pt x="0" y="146"/>
                    </a:moveTo>
                    <a:lnTo>
                      <a:pt x="0" y="38"/>
                    </a:lnTo>
                    <a:lnTo>
                      <a:pt x="81" y="0"/>
                    </a:lnTo>
                    <a:lnTo>
                      <a:pt x="81" y="111"/>
                    </a:lnTo>
                    <a:lnTo>
                      <a:pt x="0" y="146"/>
                    </a:lnTo>
                    <a:lnTo>
                      <a:pt x="0" y="146"/>
                    </a:lnTo>
                    <a:lnTo>
                      <a:pt x="0" y="146"/>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7" name="Freeform 13"/>
              <p:cNvSpPr>
                <a:spLocks/>
              </p:cNvSpPr>
              <p:nvPr/>
            </p:nvSpPr>
            <p:spPr bwMode="auto">
              <a:xfrm>
                <a:off x="2427288" y="2116138"/>
                <a:ext cx="127000" cy="233363"/>
              </a:xfrm>
              <a:custGeom>
                <a:avLst/>
                <a:gdLst/>
                <a:ahLst/>
                <a:cxnLst>
                  <a:cxn ang="0">
                    <a:pos x="0" y="147"/>
                  </a:cxn>
                  <a:cxn ang="0">
                    <a:pos x="0" y="38"/>
                  </a:cxn>
                  <a:cxn ang="0">
                    <a:pos x="80" y="0"/>
                  </a:cxn>
                  <a:cxn ang="0">
                    <a:pos x="80" y="109"/>
                  </a:cxn>
                  <a:cxn ang="0">
                    <a:pos x="0" y="147"/>
                  </a:cxn>
                  <a:cxn ang="0">
                    <a:pos x="0" y="147"/>
                  </a:cxn>
                  <a:cxn ang="0">
                    <a:pos x="0" y="147"/>
                  </a:cxn>
                </a:cxnLst>
                <a:rect l="0" t="0" r="r" b="b"/>
                <a:pathLst>
                  <a:path w="80" h="147">
                    <a:moveTo>
                      <a:pt x="0" y="147"/>
                    </a:moveTo>
                    <a:lnTo>
                      <a:pt x="0" y="38"/>
                    </a:lnTo>
                    <a:lnTo>
                      <a:pt x="80" y="0"/>
                    </a:lnTo>
                    <a:lnTo>
                      <a:pt x="80"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8" name="Freeform 14"/>
              <p:cNvSpPr>
                <a:spLocks/>
              </p:cNvSpPr>
              <p:nvPr/>
            </p:nvSpPr>
            <p:spPr bwMode="auto">
              <a:xfrm>
                <a:off x="1981200" y="2120901"/>
                <a:ext cx="127000" cy="234950"/>
              </a:xfrm>
              <a:custGeom>
                <a:avLst/>
                <a:gdLst/>
                <a:ahLst/>
                <a:cxnLst>
                  <a:cxn ang="0">
                    <a:pos x="0" y="0"/>
                  </a:cxn>
                  <a:cxn ang="0">
                    <a:pos x="80" y="37"/>
                  </a:cxn>
                  <a:cxn ang="0">
                    <a:pos x="80" y="148"/>
                  </a:cxn>
                  <a:cxn ang="0">
                    <a:pos x="0" y="111"/>
                  </a:cxn>
                  <a:cxn ang="0">
                    <a:pos x="0" y="0"/>
                  </a:cxn>
                  <a:cxn ang="0">
                    <a:pos x="0" y="0"/>
                  </a:cxn>
                  <a:cxn ang="0">
                    <a:pos x="0" y="0"/>
                  </a:cxn>
                </a:cxnLst>
                <a:rect l="0" t="0" r="r" b="b"/>
                <a:pathLst>
                  <a:path w="80" h="148">
                    <a:moveTo>
                      <a:pt x="0" y="0"/>
                    </a:moveTo>
                    <a:lnTo>
                      <a:pt x="80" y="37"/>
                    </a:lnTo>
                    <a:lnTo>
                      <a:pt x="80" y="148"/>
                    </a:lnTo>
                    <a:lnTo>
                      <a:pt x="0" y="111"/>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9" name="Freeform 15"/>
              <p:cNvSpPr>
                <a:spLocks/>
              </p:cNvSpPr>
              <p:nvPr/>
            </p:nvSpPr>
            <p:spPr bwMode="auto">
              <a:xfrm>
                <a:off x="2265363" y="2397126"/>
                <a:ext cx="128588" cy="233363"/>
              </a:xfrm>
              <a:custGeom>
                <a:avLst/>
                <a:gdLst/>
                <a:ahLst/>
                <a:cxnLst>
                  <a:cxn ang="0">
                    <a:pos x="0" y="147"/>
                  </a:cxn>
                  <a:cxn ang="0">
                    <a:pos x="0" y="36"/>
                  </a:cxn>
                  <a:cxn ang="0">
                    <a:pos x="81" y="0"/>
                  </a:cxn>
                  <a:cxn ang="0">
                    <a:pos x="81" y="109"/>
                  </a:cxn>
                  <a:cxn ang="0">
                    <a:pos x="0" y="147"/>
                  </a:cxn>
                  <a:cxn ang="0">
                    <a:pos x="0" y="147"/>
                  </a:cxn>
                  <a:cxn ang="0">
                    <a:pos x="0" y="147"/>
                  </a:cxn>
                </a:cxnLst>
                <a:rect l="0" t="0" r="r" b="b"/>
                <a:pathLst>
                  <a:path w="81" h="147">
                    <a:moveTo>
                      <a:pt x="0" y="147"/>
                    </a:moveTo>
                    <a:lnTo>
                      <a:pt x="0" y="36"/>
                    </a:lnTo>
                    <a:lnTo>
                      <a:pt x="81" y="0"/>
                    </a:lnTo>
                    <a:lnTo>
                      <a:pt x="81"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0" name="Freeform 16"/>
              <p:cNvSpPr>
                <a:spLocks/>
              </p:cNvSpPr>
              <p:nvPr/>
            </p:nvSpPr>
            <p:spPr bwMode="auto">
              <a:xfrm>
                <a:off x="2138363" y="2397126"/>
                <a:ext cx="127000" cy="233363"/>
              </a:xfrm>
              <a:custGeom>
                <a:avLst/>
                <a:gdLst/>
                <a:ahLst/>
                <a:cxnLst>
                  <a:cxn ang="0">
                    <a:pos x="0" y="0"/>
                  </a:cxn>
                  <a:cxn ang="0">
                    <a:pos x="80" y="36"/>
                  </a:cxn>
                  <a:cxn ang="0">
                    <a:pos x="80" y="147"/>
                  </a:cxn>
                  <a:cxn ang="0">
                    <a:pos x="0" y="109"/>
                  </a:cxn>
                  <a:cxn ang="0">
                    <a:pos x="0" y="0"/>
                  </a:cxn>
                  <a:cxn ang="0">
                    <a:pos x="0" y="0"/>
                  </a:cxn>
                  <a:cxn ang="0">
                    <a:pos x="0" y="0"/>
                  </a:cxn>
                </a:cxnLst>
                <a:rect l="0" t="0" r="r" b="b"/>
                <a:pathLst>
                  <a:path w="80" h="147">
                    <a:moveTo>
                      <a:pt x="0" y="0"/>
                    </a:moveTo>
                    <a:lnTo>
                      <a:pt x="80" y="36"/>
                    </a:lnTo>
                    <a:lnTo>
                      <a:pt x="80" y="147"/>
                    </a:lnTo>
                    <a:lnTo>
                      <a:pt x="0" y="109"/>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1" name="Freeform 17"/>
              <p:cNvSpPr>
                <a:spLocks/>
              </p:cNvSpPr>
              <p:nvPr/>
            </p:nvSpPr>
            <p:spPr bwMode="auto">
              <a:xfrm>
                <a:off x="2427288" y="2322513"/>
                <a:ext cx="127000" cy="236538"/>
              </a:xfrm>
              <a:custGeom>
                <a:avLst/>
                <a:gdLst/>
                <a:ahLst/>
                <a:cxnLst>
                  <a:cxn ang="0">
                    <a:pos x="0" y="149"/>
                  </a:cxn>
                  <a:cxn ang="0">
                    <a:pos x="0" y="38"/>
                  </a:cxn>
                  <a:cxn ang="0">
                    <a:pos x="80" y="0"/>
                  </a:cxn>
                  <a:cxn ang="0">
                    <a:pos x="80" y="111"/>
                  </a:cxn>
                  <a:cxn ang="0">
                    <a:pos x="0" y="149"/>
                  </a:cxn>
                  <a:cxn ang="0">
                    <a:pos x="0" y="149"/>
                  </a:cxn>
                  <a:cxn ang="0">
                    <a:pos x="0" y="149"/>
                  </a:cxn>
                </a:cxnLst>
                <a:rect l="0" t="0" r="r" b="b"/>
                <a:pathLst>
                  <a:path w="80" h="149">
                    <a:moveTo>
                      <a:pt x="0" y="149"/>
                    </a:moveTo>
                    <a:lnTo>
                      <a:pt x="0" y="38"/>
                    </a:lnTo>
                    <a:lnTo>
                      <a:pt x="80" y="0"/>
                    </a:lnTo>
                    <a:lnTo>
                      <a:pt x="80" y="111"/>
                    </a:lnTo>
                    <a:lnTo>
                      <a:pt x="0" y="149"/>
                    </a:lnTo>
                    <a:lnTo>
                      <a:pt x="0" y="149"/>
                    </a:lnTo>
                    <a:lnTo>
                      <a:pt x="0" y="149"/>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2" name="Freeform 18"/>
              <p:cNvSpPr>
                <a:spLocks/>
              </p:cNvSpPr>
              <p:nvPr/>
            </p:nvSpPr>
            <p:spPr bwMode="auto">
              <a:xfrm>
                <a:off x="1981200" y="2325688"/>
                <a:ext cx="127000" cy="236538"/>
              </a:xfrm>
              <a:custGeom>
                <a:avLst/>
                <a:gdLst/>
                <a:ahLst/>
                <a:cxnLst>
                  <a:cxn ang="0">
                    <a:pos x="0" y="0"/>
                  </a:cxn>
                  <a:cxn ang="0">
                    <a:pos x="80" y="38"/>
                  </a:cxn>
                  <a:cxn ang="0">
                    <a:pos x="80" y="149"/>
                  </a:cxn>
                  <a:cxn ang="0">
                    <a:pos x="0" y="114"/>
                  </a:cxn>
                  <a:cxn ang="0">
                    <a:pos x="0" y="0"/>
                  </a:cxn>
                  <a:cxn ang="0">
                    <a:pos x="0" y="0"/>
                  </a:cxn>
                  <a:cxn ang="0">
                    <a:pos x="0" y="0"/>
                  </a:cxn>
                </a:cxnLst>
                <a:rect l="0" t="0" r="r" b="b"/>
                <a:pathLst>
                  <a:path w="80" h="149">
                    <a:moveTo>
                      <a:pt x="0" y="0"/>
                    </a:moveTo>
                    <a:lnTo>
                      <a:pt x="80" y="38"/>
                    </a:lnTo>
                    <a:lnTo>
                      <a:pt x="80" y="149"/>
                    </a:lnTo>
                    <a:lnTo>
                      <a:pt x="0" y="114"/>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3" name="Freeform 19"/>
              <p:cNvSpPr>
                <a:spLocks/>
              </p:cNvSpPr>
              <p:nvPr/>
            </p:nvSpPr>
            <p:spPr bwMode="auto">
              <a:xfrm>
                <a:off x="2300288" y="2060576"/>
                <a:ext cx="254000" cy="112713"/>
              </a:xfrm>
              <a:custGeom>
                <a:avLst/>
                <a:gdLst/>
                <a:ahLst/>
                <a:cxnLst>
                  <a:cxn ang="0">
                    <a:pos x="80" y="71"/>
                  </a:cxn>
                  <a:cxn ang="0">
                    <a:pos x="0" y="35"/>
                  </a:cxn>
                  <a:cxn ang="0">
                    <a:pos x="80" y="0"/>
                  </a:cxn>
                  <a:cxn ang="0">
                    <a:pos x="160" y="35"/>
                  </a:cxn>
                  <a:cxn ang="0">
                    <a:pos x="80" y="71"/>
                  </a:cxn>
                  <a:cxn ang="0">
                    <a:pos x="80" y="71"/>
                  </a:cxn>
                  <a:cxn ang="0">
                    <a:pos x="80" y="71"/>
                  </a:cxn>
                </a:cxnLst>
                <a:rect l="0" t="0" r="r" b="b"/>
                <a:pathLst>
                  <a:path w="160" h="71">
                    <a:moveTo>
                      <a:pt x="80" y="71"/>
                    </a:moveTo>
                    <a:lnTo>
                      <a:pt x="0" y="35"/>
                    </a:lnTo>
                    <a:lnTo>
                      <a:pt x="80" y="0"/>
                    </a:lnTo>
                    <a:lnTo>
                      <a:pt x="160" y="35"/>
                    </a:lnTo>
                    <a:lnTo>
                      <a:pt x="80" y="71"/>
                    </a:lnTo>
                    <a:lnTo>
                      <a:pt x="80" y="71"/>
                    </a:lnTo>
                    <a:lnTo>
                      <a:pt x="80" y="71"/>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4" name="Freeform 20"/>
              <p:cNvSpPr>
                <a:spLocks/>
              </p:cNvSpPr>
              <p:nvPr/>
            </p:nvSpPr>
            <p:spPr bwMode="auto">
              <a:xfrm>
                <a:off x="1981200" y="2060576"/>
                <a:ext cx="254000" cy="119063"/>
              </a:xfrm>
              <a:custGeom>
                <a:avLst/>
                <a:gdLst/>
                <a:ahLst/>
                <a:cxnLst>
                  <a:cxn ang="0">
                    <a:pos x="80" y="75"/>
                  </a:cxn>
                  <a:cxn ang="0">
                    <a:pos x="0" y="38"/>
                  </a:cxn>
                  <a:cxn ang="0">
                    <a:pos x="80" y="0"/>
                  </a:cxn>
                  <a:cxn ang="0">
                    <a:pos x="160" y="38"/>
                  </a:cxn>
                  <a:cxn ang="0">
                    <a:pos x="80" y="75"/>
                  </a:cxn>
                  <a:cxn ang="0">
                    <a:pos x="80" y="75"/>
                  </a:cxn>
                  <a:cxn ang="0">
                    <a:pos x="80" y="75"/>
                  </a:cxn>
                </a:cxnLst>
                <a:rect l="0" t="0" r="r" b="b"/>
                <a:pathLst>
                  <a:path w="160" h="75">
                    <a:moveTo>
                      <a:pt x="80" y="75"/>
                    </a:moveTo>
                    <a:lnTo>
                      <a:pt x="0" y="38"/>
                    </a:lnTo>
                    <a:lnTo>
                      <a:pt x="80" y="0"/>
                    </a:lnTo>
                    <a:lnTo>
                      <a:pt x="160" y="38"/>
                    </a:lnTo>
                    <a:lnTo>
                      <a:pt x="80" y="75"/>
                    </a:lnTo>
                    <a:lnTo>
                      <a:pt x="80" y="75"/>
                    </a:lnTo>
                    <a:lnTo>
                      <a:pt x="80" y="75"/>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5" name="Freeform 21"/>
              <p:cNvSpPr>
                <a:spLocks/>
              </p:cNvSpPr>
              <p:nvPr/>
            </p:nvSpPr>
            <p:spPr bwMode="auto">
              <a:xfrm>
                <a:off x="2138363" y="1985963"/>
                <a:ext cx="255588" cy="115888"/>
              </a:xfrm>
              <a:custGeom>
                <a:avLst/>
                <a:gdLst/>
                <a:ahLst/>
                <a:cxnLst>
                  <a:cxn ang="0">
                    <a:pos x="80" y="73"/>
                  </a:cxn>
                  <a:cxn ang="0">
                    <a:pos x="0" y="35"/>
                  </a:cxn>
                  <a:cxn ang="0">
                    <a:pos x="80" y="0"/>
                  </a:cxn>
                  <a:cxn ang="0">
                    <a:pos x="161" y="35"/>
                  </a:cxn>
                  <a:cxn ang="0">
                    <a:pos x="80" y="73"/>
                  </a:cxn>
                  <a:cxn ang="0">
                    <a:pos x="80" y="73"/>
                  </a:cxn>
                  <a:cxn ang="0">
                    <a:pos x="80" y="73"/>
                  </a:cxn>
                </a:cxnLst>
                <a:rect l="0" t="0" r="r" b="b"/>
                <a:pathLst>
                  <a:path w="161" h="73">
                    <a:moveTo>
                      <a:pt x="80" y="73"/>
                    </a:moveTo>
                    <a:lnTo>
                      <a:pt x="0" y="35"/>
                    </a:lnTo>
                    <a:lnTo>
                      <a:pt x="80" y="0"/>
                    </a:lnTo>
                    <a:lnTo>
                      <a:pt x="161" y="35"/>
                    </a:lnTo>
                    <a:lnTo>
                      <a:pt x="80" y="73"/>
                    </a:lnTo>
                    <a:lnTo>
                      <a:pt x="80" y="73"/>
                    </a:lnTo>
                    <a:lnTo>
                      <a:pt x="80" y="73"/>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6" name="Freeform 22"/>
              <p:cNvSpPr>
                <a:spLocks/>
              </p:cNvSpPr>
              <p:nvPr/>
            </p:nvSpPr>
            <p:spPr bwMode="auto">
              <a:xfrm>
                <a:off x="2138363" y="2132013"/>
                <a:ext cx="255588" cy="111125"/>
              </a:xfrm>
              <a:custGeom>
                <a:avLst/>
                <a:gdLst/>
                <a:ahLst/>
                <a:cxnLst>
                  <a:cxn ang="0">
                    <a:pos x="0" y="35"/>
                  </a:cxn>
                  <a:cxn ang="0">
                    <a:pos x="80" y="0"/>
                  </a:cxn>
                  <a:cxn ang="0">
                    <a:pos x="161" y="35"/>
                  </a:cxn>
                  <a:cxn ang="0">
                    <a:pos x="80" y="70"/>
                  </a:cxn>
                  <a:cxn ang="0">
                    <a:pos x="24" y="47"/>
                  </a:cxn>
                </a:cxnLst>
                <a:rect l="0" t="0" r="r" b="b"/>
                <a:pathLst>
                  <a:path w="161" h="70">
                    <a:moveTo>
                      <a:pt x="0" y="35"/>
                    </a:moveTo>
                    <a:lnTo>
                      <a:pt x="80" y="0"/>
                    </a:lnTo>
                    <a:lnTo>
                      <a:pt x="161" y="35"/>
                    </a:lnTo>
                    <a:lnTo>
                      <a:pt x="80" y="70"/>
                    </a:lnTo>
                    <a:lnTo>
                      <a:pt x="24" y="47"/>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67" name="Freeform 23"/>
              <p:cNvSpPr>
                <a:spLocks/>
              </p:cNvSpPr>
              <p:nvPr/>
            </p:nvSpPr>
            <p:spPr bwMode="auto">
              <a:xfrm>
                <a:off x="2138363" y="2243138"/>
                <a:ext cx="127000" cy="176213"/>
              </a:xfrm>
              <a:custGeom>
                <a:avLst/>
                <a:gdLst/>
                <a:ahLst/>
                <a:cxnLst>
                  <a:cxn ang="0">
                    <a:pos x="80" y="3"/>
                  </a:cxn>
                  <a:cxn ang="0">
                    <a:pos x="80" y="111"/>
                  </a:cxn>
                  <a:cxn ang="0">
                    <a:pos x="0" y="76"/>
                  </a:cxn>
                  <a:cxn ang="0">
                    <a:pos x="0" y="0"/>
                  </a:cxn>
                </a:cxnLst>
                <a:rect l="0" t="0" r="r" b="b"/>
                <a:pathLst>
                  <a:path w="80" h="111">
                    <a:moveTo>
                      <a:pt x="80" y="3"/>
                    </a:moveTo>
                    <a:lnTo>
                      <a:pt x="80" y="111"/>
                    </a:lnTo>
                    <a:lnTo>
                      <a:pt x="0" y="76"/>
                    </a:lnTo>
                    <a:lnTo>
                      <a:pt x="0" y="0"/>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nvGrpSpPr>
            <p:cNvPr id="49" name="Group 180"/>
            <p:cNvGrpSpPr/>
            <p:nvPr/>
          </p:nvGrpSpPr>
          <p:grpSpPr>
            <a:xfrm>
              <a:off x="2693988" y="2725738"/>
              <a:ext cx="723900" cy="1282700"/>
              <a:chOff x="2693988" y="2725738"/>
              <a:chExt cx="723900" cy="1282700"/>
            </a:xfrm>
          </p:grpSpPr>
          <p:sp>
            <p:nvSpPr>
              <p:cNvPr id="50" name="Rectangle 27"/>
              <p:cNvSpPr>
                <a:spLocks noChangeArrowheads="1"/>
              </p:cNvSpPr>
              <p:nvPr/>
            </p:nvSpPr>
            <p:spPr bwMode="auto">
              <a:xfrm>
                <a:off x="3159125" y="3011488"/>
                <a:ext cx="1588" cy="1588"/>
              </a:xfrm>
              <a:prstGeom prst="rect">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1" name="Freeform 28"/>
              <p:cNvSpPr>
                <a:spLocks/>
              </p:cNvSpPr>
              <p:nvPr/>
            </p:nvSpPr>
            <p:spPr bwMode="auto">
              <a:xfrm>
                <a:off x="3159125" y="3011488"/>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2" name="Freeform 29"/>
              <p:cNvSpPr>
                <a:spLocks/>
              </p:cNvSpPr>
              <p:nvPr/>
            </p:nvSpPr>
            <p:spPr bwMode="auto">
              <a:xfrm>
                <a:off x="2693988" y="3011488"/>
                <a:ext cx="723900" cy="512763"/>
              </a:xfrm>
              <a:custGeom>
                <a:avLst/>
                <a:gdLst/>
                <a:ahLst/>
                <a:cxnLst>
                  <a:cxn ang="0">
                    <a:pos x="168" y="83"/>
                  </a:cxn>
                  <a:cxn ang="0">
                    <a:pos x="166" y="129"/>
                  </a:cxn>
                  <a:cxn ang="0">
                    <a:pos x="176" y="135"/>
                  </a:cxn>
                  <a:cxn ang="0">
                    <a:pos x="190" y="127"/>
                  </a:cxn>
                  <a:cxn ang="0">
                    <a:pos x="192" y="82"/>
                  </a:cxn>
                  <a:cxn ang="0">
                    <a:pos x="174" y="13"/>
                  </a:cxn>
                  <a:cxn ang="0">
                    <a:pos x="148" y="3"/>
                  </a:cxn>
                  <a:cxn ang="0">
                    <a:pos x="141" y="0"/>
                  </a:cxn>
                  <a:cxn ang="0">
                    <a:pos x="141" y="0"/>
                  </a:cxn>
                  <a:cxn ang="0">
                    <a:pos x="141" y="0"/>
                  </a:cxn>
                  <a:cxn ang="0">
                    <a:pos x="129" y="40"/>
                  </a:cxn>
                  <a:cxn ang="0">
                    <a:pos x="125" y="16"/>
                  </a:cxn>
                  <a:cxn ang="0">
                    <a:pos x="128" y="8"/>
                  </a:cxn>
                  <a:cxn ang="0">
                    <a:pos x="123" y="3"/>
                  </a:cxn>
                  <a:cxn ang="0">
                    <a:pos x="119" y="3"/>
                  </a:cxn>
                  <a:cxn ang="0">
                    <a:pos x="114" y="8"/>
                  </a:cxn>
                  <a:cxn ang="0">
                    <a:pos x="117" y="16"/>
                  </a:cxn>
                  <a:cxn ang="0">
                    <a:pos x="113" y="40"/>
                  </a:cxn>
                  <a:cxn ang="0">
                    <a:pos x="101" y="0"/>
                  </a:cxn>
                  <a:cxn ang="0">
                    <a:pos x="101" y="0"/>
                  </a:cxn>
                  <a:cxn ang="0">
                    <a:pos x="101" y="0"/>
                  </a:cxn>
                  <a:cxn ang="0">
                    <a:pos x="92" y="2"/>
                  </a:cxn>
                  <a:cxn ang="0">
                    <a:pos x="74" y="10"/>
                  </a:cxn>
                  <a:cxn ang="0">
                    <a:pos x="71" y="15"/>
                  </a:cxn>
                  <a:cxn ang="0">
                    <a:pos x="70" y="16"/>
                  </a:cxn>
                  <a:cxn ang="0">
                    <a:pos x="68" y="20"/>
                  </a:cxn>
                  <a:cxn ang="0">
                    <a:pos x="62" y="35"/>
                  </a:cxn>
                  <a:cxn ang="0">
                    <a:pos x="45" y="67"/>
                  </a:cxn>
                  <a:cxn ang="0">
                    <a:pos x="44" y="71"/>
                  </a:cxn>
                  <a:cxn ang="0">
                    <a:pos x="41" y="70"/>
                  </a:cxn>
                  <a:cxn ang="0">
                    <a:pos x="31" y="69"/>
                  </a:cxn>
                  <a:cxn ang="0">
                    <a:pos x="14" y="66"/>
                  </a:cxn>
                  <a:cxn ang="0">
                    <a:pos x="12" y="65"/>
                  </a:cxn>
                  <a:cxn ang="0">
                    <a:pos x="2" y="77"/>
                  </a:cxn>
                  <a:cxn ang="0">
                    <a:pos x="7" y="91"/>
                  </a:cxn>
                  <a:cxn ang="0">
                    <a:pos x="20" y="93"/>
                  </a:cxn>
                  <a:cxn ang="0">
                    <a:pos x="42" y="97"/>
                  </a:cxn>
                  <a:cxn ang="0">
                    <a:pos x="48" y="97"/>
                  </a:cxn>
                  <a:cxn ang="0">
                    <a:pos x="50" y="97"/>
                  </a:cxn>
                  <a:cxn ang="0">
                    <a:pos x="54" y="96"/>
                  </a:cxn>
                  <a:cxn ang="0">
                    <a:pos x="69" y="72"/>
                  </a:cxn>
                </a:cxnLst>
                <a:rect l="0" t="0" r="r" b="b"/>
                <a:pathLst>
                  <a:path w="193" h="137">
                    <a:moveTo>
                      <a:pt x="168" y="83"/>
                    </a:moveTo>
                    <a:cubicBezTo>
                      <a:pt x="169" y="104"/>
                      <a:pt x="166" y="129"/>
                      <a:pt x="166" y="129"/>
                    </a:cubicBezTo>
                    <a:cubicBezTo>
                      <a:pt x="166" y="137"/>
                      <a:pt x="167" y="135"/>
                      <a:pt x="176" y="135"/>
                    </a:cubicBezTo>
                    <a:cubicBezTo>
                      <a:pt x="185" y="135"/>
                      <a:pt x="189" y="136"/>
                      <a:pt x="190" y="127"/>
                    </a:cubicBezTo>
                    <a:cubicBezTo>
                      <a:pt x="190" y="127"/>
                      <a:pt x="193" y="97"/>
                      <a:pt x="192" y="82"/>
                    </a:cubicBezTo>
                    <a:cubicBezTo>
                      <a:pt x="189" y="32"/>
                      <a:pt x="177" y="16"/>
                      <a:pt x="174" y="13"/>
                    </a:cubicBezTo>
                    <a:cubicBezTo>
                      <a:pt x="168" y="9"/>
                      <a:pt x="156" y="5"/>
                      <a:pt x="148" y="3"/>
                    </a:cubicBezTo>
                    <a:cubicBezTo>
                      <a:pt x="146" y="1"/>
                      <a:pt x="143" y="0"/>
                      <a:pt x="141" y="0"/>
                    </a:cubicBezTo>
                    <a:cubicBezTo>
                      <a:pt x="141" y="0"/>
                      <a:pt x="141" y="0"/>
                      <a:pt x="141" y="0"/>
                    </a:cubicBezTo>
                    <a:cubicBezTo>
                      <a:pt x="141" y="0"/>
                      <a:pt x="141" y="0"/>
                      <a:pt x="141" y="0"/>
                    </a:cubicBezTo>
                    <a:cubicBezTo>
                      <a:pt x="140" y="6"/>
                      <a:pt x="138" y="22"/>
                      <a:pt x="129" y="40"/>
                    </a:cubicBezTo>
                    <a:cubicBezTo>
                      <a:pt x="127" y="28"/>
                      <a:pt x="125" y="17"/>
                      <a:pt x="125" y="16"/>
                    </a:cubicBezTo>
                    <a:cubicBezTo>
                      <a:pt x="128" y="8"/>
                      <a:pt x="128" y="8"/>
                      <a:pt x="128" y="8"/>
                    </a:cubicBezTo>
                    <a:cubicBezTo>
                      <a:pt x="123" y="3"/>
                      <a:pt x="123" y="3"/>
                      <a:pt x="123" y="3"/>
                    </a:cubicBezTo>
                    <a:cubicBezTo>
                      <a:pt x="119" y="3"/>
                      <a:pt x="119" y="3"/>
                      <a:pt x="119" y="3"/>
                    </a:cubicBezTo>
                    <a:cubicBezTo>
                      <a:pt x="114" y="8"/>
                      <a:pt x="114" y="8"/>
                      <a:pt x="114" y="8"/>
                    </a:cubicBezTo>
                    <a:cubicBezTo>
                      <a:pt x="117" y="16"/>
                      <a:pt x="117" y="16"/>
                      <a:pt x="117" y="16"/>
                    </a:cubicBezTo>
                    <a:cubicBezTo>
                      <a:pt x="117" y="17"/>
                      <a:pt x="115" y="28"/>
                      <a:pt x="113" y="40"/>
                    </a:cubicBezTo>
                    <a:cubicBezTo>
                      <a:pt x="104" y="22"/>
                      <a:pt x="102" y="6"/>
                      <a:pt x="101" y="0"/>
                    </a:cubicBezTo>
                    <a:cubicBezTo>
                      <a:pt x="101" y="0"/>
                      <a:pt x="101" y="0"/>
                      <a:pt x="101" y="0"/>
                    </a:cubicBezTo>
                    <a:cubicBezTo>
                      <a:pt x="101" y="0"/>
                      <a:pt x="101" y="0"/>
                      <a:pt x="101" y="0"/>
                    </a:cubicBezTo>
                    <a:cubicBezTo>
                      <a:pt x="99" y="0"/>
                      <a:pt x="96" y="1"/>
                      <a:pt x="92" y="2"/>
                    </a:cubicBezTo>
                    <a:cubicBezTo>
                      <a:pt x="80" y="6"/>
                      <a:pt x="75" y="8"/>
                      <a:pt x="74" y="10"/>
                    </a:cubicBezTo>
                    <a:cubicBezTo>
                      <a:pt x="73" y="11"/>
                      <a:pt x="72" y="13"/>
                      <a:pt x="71" y="15"/>
                    </a:cubicBezTo>
                    <a:cubicBezTo>
                      <a:pt x="71" y="15"/>
                      <a:pt x="71" y="15"/>
                      <a:pt x="70" y="16"/>
                    </a:cubicBezTo>
                    <a:cubicBezTo>
                      <a:pt x="70" y="17"/>
                      <a:pt x="69" y="19"/>
                      <a:pt x="68" y="20"/>
                    </a:cubicBezTo>
                    <a:cubicBezTo>
                      <a:pt x="67" y="24"/>
                      <a:pt x="64" y="29"/>
                      <a:pt x="62" y="35"/>
                    </a:cubicBezTo>
                    <a:cubicBezTo>
                      <a:pt x="57" y="46"/>
                      <a:pt x="50" y="59"/>
                      <a:pt x="45" y="67"/>
                    </a:cubicBezTo>
                    <a:cubicBezTo>
                      <a:pt x="45" y="69"/>
                      <a:pt x="44" y="70"/>
                      <a:pt x="44" y="71"/>
                    </a:cubicBezTo>
                    <a:cubicBezTo>
                      <a:pt x="43" y="71"/>
                      <a:pt x="42" y="70"/>
                      <a:pt x="41" y="70"/>
                    </a:cubicBezTo>
                    <a:cubicBezTo>
                      <a:pt x="38" y="70"/>
                      <a:pt x="34" y="69"/>
                      <a:pt x="31" y="69"/>
                    </a:cubicBezTo>
                    <a:cubicBezTo>
                      <a:pt x="23" y="68"/>
                      <a:pt x="16" y="66"/>
                      <a:pt x="14" y="66"/>
                    </a:cubicBezTo>
                    <a:cubicBezTo>
                      <a:pt x="13" y="65"/>
                      <a:pt x="12" y="65"/>
                      <a:pt x="12" y="65"/>
                    </a:cubicBezTo>
                    <a:cubicBezTo>
                      <a:pt x="5" y="64"/>
                      <a:pt x="4" y="70"/>
                      <a:pt x="2" y="77"/>
                    </a:cubicBezTo>
                    <a:cubicBezTo>
                      <a:pt x="1" y="84"/>
                      <a:pt x="0" y="89"/>
                      <a:pt x="7" y="91"/>
                    </a:cubicBezTo>
                    <a:cubicBezTo>
                      <a:pt x="7" y="91"/>
                      <a:pt x="13" y="92"/>
                      <a:pt x="20" y="93"/>
                    </a:cubicBezTo>
                    <a:cubicBezTo>
                      <a:pt x="27" y="95"/>
                      <a:pt x="36" y="96"/>
                      <a:pt x="42" y="97"/>
                    </a:cubicBezTo>
                    <a:cubicBezTo>
                      <a:pt x="44" y="97"/>
                      <a:pt x="46" y="97"/>
                      <a:pt x="48" y="97"/>
                    </a:cubicBezTo>
                    <a:cubicBezTo>
                      <a:pt x="49" y="97"/>
                      <a:pt x="49" y="97"/>
                      <a:pt x="50" y="97"/>
                    </a:cubicBezTo>
                    <a:cubicBezTo>
                      <a:pt x="51" y="97"/>
                      <a:pt x="52" y="97"/>
                      <a:pt x="54" y="96"/>
                    </a:cubicBezTo>
                    <a:cubicBezTo>
                      <a:pt x="54" y="96"/>
                      <a:pt x="62" y="93"/>
                      <a:pt x="69" y="72"/>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3" name="Freeform 30"/>
              <p:cNvSpPr>
                <a:spLocks/>
              </p:cNvSpPr>
              <p:nvPr/>
            </p:nvSpPr>
            <p:spPr bwMode="auto">
              <a:xfrm>
                <a:off x="3001963" y="3217863"/>
                <a:ext cx="292100" cy="790575"/>
              </a:xfrm>
              <a:custGeom>
                <a:avLst/>
                <a:gdLst/>
                <a:ahLst/>
                <a:cxnLst>
                  <a:cxn ang="0">
                    <a:pos x="78" y="156"/>
                  </a:cxn>
                  <a:cxn ang="0">
                    <a:pos x="78" y="201"/>
                  </a:cxn>
                  <a:cxn ang="0">
                    <a:pos x="60" y="211"/>
                  </a:cxn>
                  <a:cxn ang="0">
                    <a:pos x="60" y="211"/>
                  </a:cxn>
                  <a:cxn ang="0">
                    <a:pos x="60" y="211"/>
                  </a:cxn>
                  <a:cxn ang="0">
                    <a:pos x="43" y="201"/>
                  </a:cxn>
                  <a:cxn ang="0">
                    <a:pos x="43" y="88"/>
                  </a:cxn>
                  <a:cxn ang="0">
                    <a:pos x="34" y="88"/>
                  </a:cxn>
                  <a:cxn ang="0">
                    <a:pos x="34" y="201"/>
                  </a:cxn>
                  <a:cxn ang="0">
                    <a:pos x="17" y="209"/>
                  </a:cxn>
                  <a:cxn ang="0">
                    <a:pos x="17" y="209"/>
                  </a:cxn>
                  <a:cxn ang="0">
                    <a:pos x="17" y="209"/>
                  </a:cxn>
                  <a:cxn ang="0">
                    <a:pos x="0" y="201"/>
                  </a:cxn>
                  <a:cxn ang="0">
                    <a:pos x="0" y="75"/>
                  </a:cxn>
                  <a:cxn ang="0">
                    <a:pos x="0" y="66"/>
                  </a:cxn>
                  <a:cxn ang="0">
                    <a:pos x="0" y="0"/>
                  </a:cxn>
                </a:cxnLst>
                <a:rect l="0" t="0" r="r" b="b"/>
                <a:pathLst>
                  <a:path w="78" h="211">
                    <a:moveTo>
                      <a:pt x="78" y="156"/>
                    </a:moveTo>
                    <a:cubicBezTo>
                      <a:pt x="78" y="201"/>
                      <a:pt x="78" y="201"/>
                      <a:pt x="78" y="201"/>
                    </a:cubicBezTo>
                    <a:cubicBezTo>
                      <a:pt x="78" y="210"/>
                      <a:pt x="69" y="211"/>
                      <a:pt x="60" y="211"/>
                    </a:cubicBezTo>
                    <a:cubicBezTo>
                      <a:pt x="60" y="211"/>
                      <a:pt x="60" y="211"/>
                      <a:pt x="60" y="211"/>
                    </a:cubicBezTo>
                    <a:cubicBezTo>
                      <a:pt x="60" y="211"/>
                      <a:pt x="60" y="211"/>
                      <a:pt x="60" y="211"/>
                    </a:cubicBezTo>
                    <a:cubicBezTo>
                      <a:pt x="51" y="211"/>
                      <a:pt x="43" y="210"/>
                      <a:pt x="43" y="201"/>
                    </a:cubicBezTo>
                    <a:cubicBezTo>
                      <a:pt x="43" y="88"/>
                      <a:pt x="43" y="88"/>
                      <a:pt x="43" y="88"/>
                    </a:cubicBezTo>
                    <a:cubicBezTo>
                      <a:pt x="34" y="88"/>
                      <a:pt x="34" y="88"/>
                      <a:pt x="34" y="88"/>
                    </a:cubicBezTo>
                    <a:cubicBezTo>
                      <a:pt x="34" y="201"/>
                      <a:pt x="34" y="201"/>
                      <a:pt x="34" y="201"/>
                    </a:cubicBezTo>
                    <a:cubicBezTo>
                      <a:pt x="34" y="210"/>
                      <a:pt x="26" y="209"/>
                      <a:pt x="17" y="209"/>
                    </a:cubicBezTo>
                    <a:cubicBezTo>
                      <a:pt x="17" y="209"/>
                      <a:pt x="17" y="209"/>
                      <a:pt x="17" y="209"/>
                    </a:cubicBezTo>
                    <a:cubicBezTo>
                      <a:pt x="17" y="209"/>
                      <a:pt x="17" y="209"/>
                      <a:pt x="17" y="209"/>
                    </a:cubicBezTo>
                    <a:cubicBezTo>
                      <a:pt x="8" y="209"/>
                      <a:pt x="0" y="210"/>
                      <a:pt x="0" y="201"/>
                    </a:cubicBezTo>
                    <a:cubicBezTo>
                      <a:pt x="0" y="75"/>
                      <a:pt x="0" y="75"/>
                      <a:pt x="0" y="75"/>
                    </a:cubicBezTo>
                    <a:cubicBezTo>
                      <a:pt x="0" y="72"/>
                      <a:pt x="0" y="69"/>
                      <a:pt x="0" y="66"/>
                    </a:cubicBezTo>
                    <a:cubicBezTo>
                      <a:pt x="0" y="0"/>
                      <a:pt x="0" y="0"/>
                      <a:pt x="0" y="0"/>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4" name="Line 31"/>
              <p:cNvSpPr>
                <a:spLocks noChangeShapeType="1"/>
              </p:cNvSpPr>
              <p:nvPr/>
            </p:nvSpPr>
            <p:spPr bwMode="auto">
              <a:xfrm>
                <a:off x="3294063" y="3209925"/>
                <a:ext cx="1588" cy="438150"/>
              </a:xfrm>
              <a:prstGeom prst="line">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55" name="Freeform 32"/>
              <p:cNvSpPr>
                <a:spLocks/>
              </p:cNvSpPr>
              <p:nvPr/>
            </p:nvSpPr>
            <p:spPr bwMode="auto">
              <a:xfrm>
                <a:off x="3027363" y="2725738"/>
                <a:ext cx="258763" cy="258763"/>
              </a:xfrm>
              <a:custGeom>
                <a:avLst/>
                <a:gdLst/>
                <a:ahLst/>
                <a:cxnLst>
                  <a:cxn ang="0">
                    <a:pos x="42" y="65"/>
                  </a:cxn>
                  <a:cxn ang="0">
                    <a:pos x="65" y="27"/>
                  </a:cxn>
                  <a:cxn ang="0">
                    <a:pos x="27" y="4"/>
                  </a:cxn>
                  <a:cxn ang="0">
                    <a:pos x="4" y="42"/>
                  </a:cxn>
                  <a:cxn ang="0">
                    <a:pos x="42" y="65"/>
                  </a:cxn>
                </a:cxnLst>
                <a:rect l="0" t="0" r="r" b="b"/>
                <a:pathLst>
                  <a:path w="69" h="69">
                    <a:moveTo>
                      <a:pt x="42" y="65"/>
                    </a:moveTo>
                    <a:cubicBezTo>
                      <a:pt x="59" y="61"/>
                      <a:pt x="69" y="44"/>
                      <a:pt x="65" y="27"/>
                    </a:cubicBezTo>
                    <a:cubicBezTo>
                      <a:pt x="61" y="10"/>
                      <a:pt x="45" y="0"/>
                      <a:pt x="27" y="4"/>
                    </a:cubicBezTo>
                    <a:cubicBezTo>
                      <a:pt x="11" y="8"/>
                      <a:pt x="0" y="25"/>
                      <a:pt x="4" y="42"/>
                    </a:cubicBezTo>
                    <a:cubicBezTo>
                      <a:pt x="8" y="58"/>
                      <a:pt x="25" y="69"/>
                      <a:pt x="42" y="65"/>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pic>
        <p:nvPicPr>
          <p:cNvPr id="93"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9049" y="239078"/>
            <a:ext cx="13430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5270207" y="5014103"/>
            <a:ext cx="103641" cy="152413"/>
          </a:xfrm>
          <a:prstGeom prst="rect">
            <a:avLst/>
          </a:prstGeom>
        </p:spPr>
      </p:pic>
      <p:sp>
        <p:nvSpPr>
          <p:cNvPr id="90" name="Chevron 89"/>
          <p:cNvSpPr/>
          <p:nvPr/>
        </p:nvSpPr>
        <p:spPr bwMode="auto">
          <a:xfrm>
            <a:off x="5340999" y="5014530"/>
            <a:ext cx="98328" cy="151986"/>
          </a:xfrm>
          <a:prstGeom prst="chevron">
            <a:avLst/>
          </a:prstGeom>
          <a:solidFill>
            <a:schemeClr val="tx1">
              <a:lumMod val="75000"/>
              <a:lumOff val="25000"/>
            </a:schemeClr>
          </a:solidFill>
          <a:ln w="63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algn="ctr" defTabSz="914400" eaLnBrk="0" fontAlgn="base" hangingPunct="0">
              <a:spcBef>
                <a:spcPct val="0"/>
              </a:spcBef>
              <a:spcAft>
                <a:spcPct val="0"/>
              </a:spcAft>
            </a:pPr>
            <a:endParaRPr lang="en-US" b="1" dirty="0" smtClean="0">
              <a:solidFill>
                <a:srgbClr val="00234B"/>
              </a:solidFill>
              <a:latin typeface="Arial"/>
              <a:cs typeface="Arial" charset="0"/>
            </a:endParaRPr>
          </a:p>
        </p:txBody>
      </p:sp>
      <p:sp>
        <p:nvSpPr>
          <p:cNvPr id="91" name="Rounded Rectangle 90"/>
          <p:cNvSpPr/>
          <p:nvPr/>
        </p:nvSpPr>
        <p:spPr bwMode="auto">
          <a:xfrm>
            <a:off x="5142867" y="4905520"/>
            <a:ext cx="4369207" cy="369580"/>
          </a:xfrm>
          <a:prstGeom prst="roundRect">
            <a:avLst/>
          </a:prstGeom>
          <a:noFill/>
          <a:ln w="12700" cap="flat" cmpd="sng" algn="ctr">
            <a:solidFill>
              <a:schemeClr val="bg1"/>
            </a:solidFill>
            <a:prstDash val="solid"/>
            <a:round/>
            <a:headEnd type="none" w="med" len="med"/>
            <a:tailEnd type="none" w="med" len="med"/>
          </a:ln>
          <a:effectLst/>
        </p:spPr>
        <p:txBody>
          <a:bodyPr vert="horz" wrap="square" lIns="100584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marL="114300" defTabSz="914400" eaLnBrk="0" fontAlgn="base" hangingPunct="0">
              <a:spcBef>
                <a:spcPct val="0"/>
              </a:spcBef>
              <a:spcAft>
                <a:spcPct val="0"/>
              </a:spcAft>
            </a:pPr>
            <a:r>
              <a:rPr lang="en-US" sz="1200" b="1" dirty="0" smtClean="0">
                <a:solidFill>
                  <a:schemeClr val="accent1"/>
                </a:solidFill>
              </a:rPr>
              <a:t>   </a:t>
            </a:r>
            <a:r>
              <a:rPr lang="en-US" sz="1400" b="1" dirty="0" smtClean="0">
                <a:solidFill>
                  <a:schemeClr val="accent1"/>
                </a:solidFill>
              </a:rPr>
              <a:t>Useful Links &amp; </a:t>
            </a:r>
            <a:r>
              <a:rPr lang="pl-PL" sz="1400" b="1" dirty="0" smtClean="0">
                <a:solidFill>
                  <a:schemeClr val="accent1"/>
                </a:solidFill>
              </a:rPr>
              <a:t>Contact</a:t>
            </a:r>
            <a:r>
              <a:rPr lang="en-US" sz="1400" b="1" dirty="0" smtClean="0">
                <a:solidFill>
                  <a:schemeClr val="accent1"/>
                </a:solidFill>
              </a:rPr>
              <a:t> Details</a:t>
            </a:r>
            <a:endParaRPr lang="en-US" sz="1400" b="1" dirty="0" smtClean="0">
              <a:solidFill>
                <a:schemeClr val="accent1"/>
              </a:solidFill>
              <a:latin typeface="Arial"/>
              <a:cs typeface="Arial" charset="0"/>
            </a:endParaRPr>
          </a:p>
        </p:txBody>
      </p:sp>
      <p:grpSp>
        <p:nvGrpSpPr>
          <p:cNvPr id="92" name="Group 181"/>
          <p:cNvGrpSpPr/>
          <p:nvPr/>
        </p:nvGrpSpPr>
        <p:grpSpPr>
          <a:xfrm>
            <a:off x="5810557" y="4400245"/>
            <a:ext cx="367648" cy="485728"/>
            <a:chOff x="2400300" y="2725738"/>
            <a:chExt cx="1017588" cy="1322071"/>
          </a:xfrm>
        </p:grpSpPr>
        <p:grpSp>
          <p:nvGrpSpPr>
            <p:cNvPr id="94" name="Group 169"/>
            <p:cNvGrpSpPr/>
            <p:nvPr/>
          </p:nvGrpSpPr>
          <p:grpSpPr>
            <a:xfrm>
              <a:off x="2400300" y="3403283"/>
              <a:ext cx="573088" cy="644526"/>
              <a:chOff x="1981200" y="1985963"/>
              <a:chExt cx="573088" cy="644526"/>
            </a:xfrm>
          </p:grpSpPr>
          <p:sp>
            <p:nvSpPr>
              <p:cNvPr id="102" name="Freeform 12"/>
              <p:cNvSpPr>
                <a:spLocks/>
              </p:cNvSpPr>
              <p:nvPr/>
            </p:nvSpPr>
            <p:spPr bwMode="auto">
              <a:xfrm>
                <a:off x="2265363" y="2187576"/>
                <a:ext cx="128588" cy="231775"/>
              </a:xfrm>
              <a:custGeom>
                <a:avLst/>
                <a:gdLst/>
                <a:ahLst/>
                <a:cxnLst>
                  <a:cxn ang="0">
                    <a:pos x="0" y="146"/>
                  </a:cxn>
                  <a:cxn ang="0">
                    <a:pos x="0" y="38"/>
                  </a:cxn>
                  <a:cxn ang="0">
                    <a:pos x="81" y="0"/>
                  </a:cxn>
                  <a:cxn ang="0">
                    <a:pos x="81" y="111"/>
                  </a:cxn>
                  <a:cxn ang="0">
                    <a:pos x="0" y="146"/>
                  </a:cxn>
                  <a:cxn ang="0">
                    <a:pos x="0" y="146"/>
                  </a:cxn>
                  <a:cxn ang="0">
                    <a:pos x="0" y="146"/>
                  </a:cxn>
                </a:cxnLst>
                <a:rect l="0" t="0" r="r" b="b"/>
                <a:pathLst>
                  <a:path w="81" h="146">
                    <a:moveTo>
                      <a:pt x="0" y="146"/>
                    </a:moveTo>
                    <a:lnTo>
                      <a:pt x="0" y="38"/>
                    </a:lnTo>
                    <a:lnTo>
                      <a:pt x="81" y="0"/>
                    </a:lnTo>
                    <a:lnTo>
                      <a:pt x="81" y="111"/>
                    </a:lnTo>
                    <a:lnTo>
                      <a:pt x="0" y="146"/>
                    </a:lnTo>
                    <a:lnTo>
                      <a:pt x="0" y="146"/>
                    </a:lnTo>
                    <a:lnTo>
                      <a:pt x="0" y="146"/>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3" name="Freeform 13"/>
              <p:cNvSpPr>
                <a:spLocks/>
              </p:cNvSpPr>
              <p:nvPr/>
            </p:nvSpPr>
            <p:spPr bwMode="auto">
              <a:xfrm>
                <a:off x="2427288" y="2116138"/>
                <a:ext cx="127000" cy="233363"/>
              </a:xfrm>
              <a:custGeom>
                <a:avLst/>
                <a:gdLst/>
                <a:ahLst/>
                <a:cxnLst>
                  <a:cxn ang="0">
                    <a:pos x="0" y="147"/>
                  </a:cxn>
                  <a:cxn ang="0">
                    <a:pos x="0" y="38"/>
                  </a:cxn>
                  <a:cxn ang="0">
                    <a:pos x="80" y="0"/>
                  </a:cxn>
                  <a:cxn ang="0">
                    <a:pos x="80" y="109"/>
                  </a:cxn>
                  <a:cxn ang="0">
                    <a:pos x="0" y="147"/>
                  </a:cxn>
                  <a:cxn ang="0">
                    <a:pos x="0" y="147"/>
                  </a:cxn>
                  <a:cxn ang="0">
                    <a:pos x="0" y="147"/>
                  </a:cxn>
                </a:cxnLst>
                <a:rect l="0" t="0" r="r" b="b"/>
                <a:pathLst>
                  <a:path w="80" h="147">
                    <a:moveTo>
                      <a:pt x="0" y="147"/>
                    </a:moveTo>
                    <a:lnTo>
                      <a:pt x="0" y="38"/>
                    </a:lnTo>
                    <a:lnTo>
                      <a:pt x="80" y="0"/>
                    </a:lnTo>
                    <a:lnTo>
                      <a:pt x="80"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4" name="Freeform 14"/>
              <p:cNvSpPr>
                <a:spLocks/>
              </p:cNvSpPr>
              <p:nvPr/>
            </p:nvSpPr>
            <p:spPr bwMode="auto">
              <a:xfrm>
                <a:off x="1981200" y="2120901"/>
                <a:ext cx="127000" cy="234950"/>
              </a:xfrm>
              <a:custGeom>
                <a:avLst/>
                <a:gdLst/>
                <a:ahLst/>
                <a:cxnLst>
                  <a:cxn ang="0">
                    <a:pos x="0" y="0"/>
                  </a:cxn>
                  <a:cxn ang="0">
                    <a:pos x="80" y="37"/>
                  </a:cxn>
                  <a:cxn ang="0">
                    <a:pos x="80" y="148"/>
                  </a:cxn>
                  <a:cxn ang="0">
                    <a:pos x="0" y="111"/>
                  </a:cxn>
                  <a:cxn ang="0">
                    <a:pos x="0" y="0"/>
                  </a:cxn>
                  <a:cxn ang="0">
                    <a:pos x="0" y="0"/>
                  </a:cxn>
                  <a:cxn ang="0">
                    <a:pos x="0" y="0"/>
                  </a:cxn>
                </a:cxnLst>
                <a:rect l="0" t="0" r="r" b="b"/>
                <a:pathLst>
                  <a:path w="80" h="148">
                    <a:moveTo>
                      <a:pt x="0" y="0"/>
                    </a:moveTo>
                    <a:lnTo>
                      <a:pt x="80" y="37"/>
                    </a:lnTo>
                    <a:lnTo>
                      <a:pt x="80" y="148"/>
                    </a:lnTo>
                    <a:lnTo>
                      <a:pt x="0" y="111"/>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5" name="Freeform 15"/>
              <p:cNvSpPr>
                <a:spLocks/>
              </p:cNvSpPr>
              <p:nvPr/>
            </p:nvSpPr>
            <p:spPr bwMode="auto">
              <a:xfrm>
                <a:off x="2265363" y="2397126"/>
                <a:ext cx="128588" cy="233363"/>
              </a:xfrm>
              <a:custGeom>
                <a:avLst/>
                <a:gdLst/>
                <a:ahLst/>
                <a:cxnLst>
                  <a:cxn ang="0">
                    <a:pos x="0" y="147"/>
                  </a:cxn>
                  <a:cxn ang="0">
                    <a:pos x="0" y="36"/>
                  </a:cxn>
                  <a:cxn ang="0">
                    <a:pos x="81" y="0"/>
                  </a:cxn>
                  <a:cxn ang="0">
                    <a:pos x="81" y="109"/>
                  </a:cxn>
                  <a:cxn ang="0">
                    <a:pos x="0" y="147"/>
                  </a:cxn>
                  <a:cxn ang="0">
                    <a:pos x="0" y="147"/>
                  </a:cxn>
                  <a:cxn ang="0">
                    <a:pos x="0" y="147"/>
                  </a:cxn>
                </a:cxnLst>
                <a:rect l="0" t="0" r="r" b="b"/>
                <a:pathLst>
                  <a:path w="81" h="147">
                    <a:moveTo>
                      <a:pt x="0" y="147"/>
                    </a:moveTo>
                    <a:lnTo>
                      <a:pt x="0" y="36"/>
                    </a:lnTo>
                    <a:lnTo>
                      <a:pt x="81" y="0"/>
                    </a:lnTo>
                    <a:lnTo>
                      <a:pt x="81"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6" name="Freeform 16"/>
              <p:cNvSpPr>
                <a:spLocks/>
              </p:cNvSpPr>
              <p:nvPr/>
            </p:nvSpPr>
            <p:spPr bwMode="auto">
              <a:xfrm>
                <a:off x="2138363" y="2397126"/>
                <a:ext cx="127000" cy="233363"/>
              </a:xfrm>
              <a:custGeom>
                <a:avLst/>
                <a:gdLst/>
                <a:ahLst/>
                <a:cxnLst>
                  <a:cxn ang="0">
                    <a:pos x="0" y="0"/>
                  </a:cxn>
                  <a:cxn ang="0">
                    <a:pos x="80" y="36"/>
                  </a:cxn>
                  <a:cxn ang="0">
                    <a:pos x="80" y="147"/>
                  </a:cxn>
                  <a:cxn ang="0">
                    <a:pos x="0" y="109"/>
                  </a:cxn>
                  <a:cxn ang="0">
                    <a:pos x="0" y="0"/>
                  </a:cxn>
                  <a:cxn ang="0">
                    <a:pos x="0" y="0"/>
                  </a:cxn>
                  <a:cxn ang="0">
                    <a:pos x="0" y="0"/>
                  </a:cxn>
                </a:cxnLst>
                <a:rect l="0" t="0" r="r" b="b"/>
                <a:pathLst>
                  <a:path w="80" h="147">
                    <a:moveTo>
                      <a:pt x="0" y="0"/>
                    </a:moveTo>
                    <a:lnTo>
                      <a:pt x="80" y="36"/>
                    </a:lnTo>
                    <a:lnTo>
                      <a:pt x="80" y="147"/>
                    </a:lnTo>
                    <a:lnTo>
                      <a:pt x="0" y="109"/>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7" name="Freeform 17"/>
              <p:cNvSpPr>
                <a:spLocks/>
              </p:cNvSpPr>
              <p:nvPr/>
            </p:nvSpPr>
            <p:spPr bwMode="auto">
              <a:xfrm>
                <a:off x="2427288" y="2322513"/>
                <a:ext cx="127000" cy="236538"/>
              </a:xfrm>
              <a:custGeom>
                <a:avLst/>
                <a:gdLst/>
                <a:ahLst/>
                <a:cxnLst>
                  <a:cxn ang="0">
                    <a:pos x="0" y="149"/>
                  </a:cxn>
                  <a:cxn ang="0">
                    <a:pos x="0" y="38"/>
                  </a:cxn>
                  <a:cxn ang="0">
                    <a:pos x="80" y="0"/>
                  </a:cxn>
                  <a:cxn ang="0">
                    <a:pos x="80" y="111"/>
                  </a:cxn>
                  <a:cxn ang="0">
                    <a:pos x="0" y="149"/>
                  </a:cxn>
                  <a:cxn ang="0">
                    <a:pos x="0" y="149"/>
                  </a:cxn>
                  <a:cxn ang="0">
                    <a:pos x="0" y="149"/>
                  </a:cxn>
                </a:cxnLst>
                <a:rect l="0" t="0" r="r" b="b"/>
                <a:pathLst>
                  <a:path w="80" h="149">
                    <a:moveTo>
                      <a:pt x="0" y="149"/>
                    </a:moveTo>
                    <a:lnTo>
                      <a:pt x="0" y="38"/>
                    </a:lnTo>
                    <a:lnTo>
                      <a:pt x="80" y="0"/>
                    </a:lnTo>
                    <a:lnTo>
                      <a:pt x="80" y="111"/>
                    </a:lnTo>
                    <a:lnTo>
                      <a:pt x="0" y="149"/>
                    </a:lnTo>
                    <a:lnTo>
                      <a:pt x="0" y="149"/>
                    </a:lnTo>
                    <a:lnTo>
                      <a:pt x="0" y="149"/>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8" name="Freeform 18"/>
              <p:cNvSpPr>
                <a:spLocks/>
              </p:cNvSpPr>
              <p:nvPr/>
            </p:nvSpPr>
            <p:spPr bwMode="auto">
              <a:xfrm>
                <a:off x="1981200" y="2325688"/>
                <a:ext cx="127000" cy="236538"/>
              </a:xfrm>
              <a:custGeom>
                <a:avLst/>
                <a:gdLst/>
                <a:ahLst/>
                <a:cxnLst>
                  <a:cxn ang="0">
                    <a:pos x="0" y="0"/>
                  </a:cxn>
                  <a:cxn ang="0">
                    <a:pos x="80" y="38"/>
                  </a:cxn>
                  <a:cxn ang="0">
                    <a:pos x="80" y="149"/>
                  </a:cxn>
                  <a:cxn ang="0">
                    <a:pos x="0" y="114"/>
                  </a:cxn>
                  <a:cxn ang="0">
                    <a:pos x="0" y="0"/>
                  </a:cxn>
                  <a:cxn ang="0">
                    <a:pos x="0" y="0"/>
                  </a:cxn>
                  <a:cxn ang="0">
                    <a:pos x="0" y="0"/>
                  </a:cxn>
                </a:cxnLst>
                <a:rect l="0" t="0" r="r" b="b"/>
                <a:pathLst>
                  <a:path w="80" h="149">
                    <a:moveTo>
                      <a:pt x="0" y="0"/>
                    </a:moveTo>
                    <a:lnTo>
                      <a:pt x="80" y="38"/>
                    </a:lnTo>
                    <a:lnTo>
                      <a:pt x="80" y="149"/>
                    </a:lnTo>
                    <a:lnTo>
                      <a:pt x="0" y="114"/>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9" name="Freeform 19"/>
              <p:cNvSpPr>
                <a:spLocks/>
              </p:cNvSpPr>
              <p:nvPr/>
            </p:nvSpPr>
            <p:spPr bwMode="auto">
              <a:xfrm>
                <a:off x="2300288" y="2060576"/>
                <a:ext cx="254000" cy="112713"/>
              </a:xfrm>
              <a:custGeom>
                <a:avLst/>
                <a:gdLst/>
                <a:ahLst/>
                <a:cxnLst>
                  <a:cxn ang="0">
                    <a:pos x="80" y="71"/>
                  </a:cxn>
                  <a:cxn ang="0">
                    <a:pos x="0" y="35"/>
                  </a:cxn>
                  <a:cxn ang="0">
                    <a:pos x="80" y="0"/>
                  </a:cxn>
                  <a:cxn ang="0">
                    <a:pos x="160" y="35"/>
                  </a:cxn>
                  <a:cxn ang="0">
                    <a:pos x="80" y="71"/>
                  </a:cxn>
                  <a:cxn ang="0">
                    <a:pos x="80" y="71"/>
                  </a:cxn>
                  <a:cxn ang="0">
                    <a:pos x="80" y="71"/>
                  </a:cxn>
                </a:cxnLst>
                <a:rect l="0" t="0" r="r" b="b"/>
                <a:pathLst>
                  <a:path w="160" h="71">
                    <a:moveTo>
                      <a:pt x="80" y="71"/>
                    </a:moveTo>
                    <a:lnTo>
                      <a:pt x="0" y="35"/>
                    </a:lnTo>
                    <a:lnTo>
                      <a:pt x="80" y="0"/>
                    </a:lnTo>
                    <a:lnTo>
                      <a:pt x="160" y="35"/>
                    </a:lnTo>
                    <a:lnTo>
                      <a:pt x="80" y="71"/>
                    </a:lnTo>
                    <a:lnTo>
                      <a:pt x="80" y="71"/>
                    </a:lnTo>
                    <a:lnTo>
                      <a:pt x="80" y="71"/>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10" name="Freeform 20"/>
              <p:cNvSpPr>
                <a:spLocks/>
              </p:cNvSpPr>
              <p:nvPr/>
            </p:nvSpPr>
            <p:spPr bwMode="auto">
              <a:xfrm>
                <a:off x="1981200" y="2060576"/>
                <a:ext cx="254000" cy="119063"/>
              </a:xfrm>
              <a:custGeom>
                <a:avLst/>
                <a:gdLst/>
                <a:ahLst/>
                <a:cxnLst>
                  <a:cxn ang="0">
                    <a:pos x="80" y="75"/>
                  </a:cxn>
                  <a:cxn ang="0">
                    <a:pos x="0" y="38"/>
                  </a:cxn>
                  <a:cxn ang="0">
                    <a:pos x="80" y="0"/>
                  </a:cxn>
                  <a:cxn ang="0">
                    <a:pos x="160" y="38"/>
                  </a:cxn>
                  <a:cxn ang="0">
                    <a:pos x="80" y="75"/>
                  </a:cxn>
                  <a:cxn ang="0">
                    <a:pos x="80" y="75"/>
                  </a:cxn>
                  <a:cxn ang="0">
                    <a:pos x="80" y="75"/>
                  </a:cxn>
                </a:cxnLst>
                <a:rect l="0" t="0" r="r" b="b"/>
                <a:pathLst>
                  <a:path w="160" h="75">
                    <a:moveTo>
                      <a:pt x="80" y="75"/>
                    </a:moveTo>
                    <a:lnTo>
                      <a:pt x="0" y="38"/>
                    </a:lnTo>
                    <a:lnTo>
                      <a:pt x="80" y="0"/>
                    </a:lnTo>
                    <a:lnTo>
                      <a:pt x="160" y="38"/>
                    </a:lnTo>
                    <a:lnTo>
                      <a:pt x="80" y="75"/>
                    </a:lnTo>
                    <a:lnTo>
                      <a:pt x="80" y="75"/>
                    </a:lnTo>
                    <a:lnTo>
                      <a:pt x="80" y="75"/>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11" name="Freeform 21"/>
              <p:cNvSpPr>
                <a:spLocks/>
              </p:cNvSpPr>
              <p:nvPr/>
            </p:nvSpPr>
            <p:spPr bwMode="auto">
              <a:xfrm>
                <a:off x="2138363" y="1985963"/>
                <a:ext cx="255588" cy="115888"/>
              </a:xfrm>
              <a:custGeom>
                <a:avLst/>
                <a:gdLst/>
                <a:ahLst/>
                <a:cxnLst>
                  <a:cxn ang="0">
                    <a:pos x="80" y="73"/>
                  </a:cxn>
                  <a:cxn ang="0">
                    <a:pos x="0" y="35"/>
                  </a:cxn>
                  <a:cxn ang="0">
                    <a:pos x="80" y="0"/>
                  </a:cxn>
                  <a:cxn ang="0">
                    <a:pos x="161" y="35"/>
                  </a:cxn>
                  <a:cxn ang="0">
                    <a:pos x="80" y="73"/>
                  </a:cxn>
                  <a:cxn ang="0">
                    <a:pos x="80" y="73"/>
                  </a:cxn>
                  <a:cxn ang="0">
                    <a:pos x="80" y="73"/>
                  </a:cxn>
                </a:cxnLst>
                <a:rect l="0" t="0" r="r" b="b"/>
                <a:pathLst>
                  <a:path w="161" h="73">
                    <a:moveTo>
                      <a:pt x="80" y="73"/>
                    </a:moveTo>
                    <a:lnTo>
                      <a:pt x="0" y="35"/>
                    </a:lnTo>
                    <a:lnTo>
                      <a:pt x="80" y="0"/>
                    </a:lnTo>
                    <a:lnTo>
                      <a:pt x="161" y="35"/>
                    </a:lnTo>
                    <a:lnTo>
                      <a:pt x="80" y="73"/>
                    </a:lnTo>
                    <a:lnTo>
                      <a:pt x="80" y="73"/>
                    </a:lnTo>
                    <a:lnTo>
                      <a:pt x="80" y="73"/>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12" name="Freeform 22"/>
              <p:cNvSpPr>
                <a:spLocks/>
              </p:cNvSpPr>
              <p:nvPr/>
            </p:nvSpPr>
            <p:spPr bwMode="auto">
              <a:xfrm>
                <a:off x="2138363" y="2132013"/>
                <a:ext cx="255588" cy="111125"/>
              </a:xfrm>
              <a:custGeom>
                <a:avLst/>
                <a:gdLst/>
                <a:ahLst/>
                <a:cxnLst>
                  <a:cxn ang="0">
                    <a:pos x="0" y="35"/>
                  </a:cxn>
                  <a:cxn ang="0">
                    <a:pos x="80" y="0"/>
                  </a:cxn>
                  <a:cxn ang="0">
                    <a:pos x="161" y="35"/>
                  </a:cxn>
                  <a:cxn ang="0">
                    <a:pos x="80" y="70"/>
                  </a:cxn>
                  <a:cxn ang="0">
                    <a:pos x="24" y="47"/>
                  </a:cxn>
                </a:cxnLst>
                <a:rect l="0" t="0" r="r" b="b"/>
                <a:pathLst>
                  <a:path w="161" h="70">
                    <a:moveTo>
                      <a:pt x="0" y="35"/>
                    </a:moveTo>
                    <a:lnTo>
                      <a:pt x="80" y="0"/>
                    </a:lnTo>
                    <a:lnTo>
                      <a:pt x="161" y="35"/>
                    </a:lnTo>
                    <a:lnTo>
                      <a:pt x="80" y="70"/>
                    </a:lnTo>
                    <a:lnTo>
                      <a:pt x="24" y="47"/>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13" name="Freeform 23"/>
              <p:cNvSpPr>
                <a:spLocks/>
              </p:cNvSpPr>
              <p:nvPr/>
            </p:nvSpPr>
            <p:spPr bwMode="auto">
              <a:xfrm>
                <a:off x="2138363" y="2243138"/>
                <a:ext cx="127000" cy="176213"/>
              </a:xfrm>
              <a:custGeom>
                <a:avLst/>
                <a:gdLst/>
                <a:ahLst/>
                <a:cxnLst>
                  <a:cxn ang="0">
                    <a:pos x="80" y="3"/>
                  </a:cxn>
                  <a:cxn ang="0">
                    <a:pos x="80" y="111"/>
                  </a:cxn>
                  <a:cxn ang="0">
                    <a:pos x="0" y="76"/>
                  </a:cxn>
                  <a:cxn ang="0">
                    <a:pos x="0" y="0"/>
                  </a:cxn>
                </a:cxnLst>
                <a:rect l="0" t="0" r="r" b="b"/>
                <a:pathLst>
                  <a:path w="80" h="111">
                    <a:moveTo>
                      <a:pt x="80" y="3"/>
                    </a:moveTo>
                    <a:lnTo>
                      <a:pt x="80" y="111"/>
                    </a:lnTo>
                    <a:lnTo>
                      <a:pt x="0" y="76"/>
                    </a:lnTo>
                    <a:lnTo>
                      <a:pt x="0" y="0"/>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nvGrpSpPr>
            <p:cNvPr id="95" name="Group 180"/>
            <p:cNvGrpSpPr/>
            <p:nvPr/>
          </p:nvGrpSpPr>
          <p:grpSpPr>
            <a:xfrm>
              <a:off x="2693988" y="2725738"/>
              <a:ext cx="723900" cy="1282700"/>
              <a:chOff x="2693988" y="2725738"/>
              <a:chExt cx="723900" cy="1282700"/>
            </a:xfrm>
          </p:grpSpPr>
          <p:sp>
            <p:nvSpPr>
              <p:cNvPr id="96" name="Rectangle 27"/>
              <p:cNvSpPr>
                <a:spLocks noChangeArrowheads="1"/>
              </p:cNvSpPr>
              <p:nvPr/>
            </p:nvSpPr>
            <p:spPr bwMode="auto">
              <a:xfrm>
                <a:off x="3159125" y="3011488"/>
                <a:ext cx="1588" cy="1588"/>
              </a:xfrm>
              <a:prstGeom prst="rect">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97" name="Freeform 28"/>
              <p:cNvSpPr>
                <a:spLocks/>
              </p:cNvSpPr>
              <p:nvPr/>
            </p:nvSpPr>
            <p:spPr bwMode="auto">
              <a:xfrm>
                <a:off x="3159125" y="3011488"/>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98" name="Freeform 29"/>
              <p:cNvSpPr>
                <a:spLocks/>
              </p:cNvSpPr>
              <p:nvPr/>
            </p:nvSpPr>
            <p:spPr bwMode="auto">
              <a:xfrm>
                <a:off x="2693988" y="3011488"/>
                <a:ext cx="723900" cy="512763"/>
              </a:xfrm>
              <a:custGeom>
                <a:avLst/>
                <a:gdLst/>
                <a:ahLst/>
                <a:cxnLst>
                  <a:cxn ang="0">
                    <a:pos x="168" y="83"/>
                  </a:cxn>
                  <a:cxn ang="0">
                    <a:pos x="166" y="129"/>
                  </a:cxn>
                  <a:cxn ang="0">
                    <a:pos x="176" y="135"/>
                  </a:cxn>
                  <a:cxn ang="0">
                    <a:pos x="190" y="127"/>
                  </a:cxn>
                  <a:cxn ang="0">
                    <a:pos x="192" y="82"/>
                  </a:cxn>
                  <a:cxn ang="0">
                    <a:pos x="174" y="13"/>
                  </a:cxn>
                  <a:cxn ang="0">
                    <a:pos x="148" y="3"/>
                  </a:cxn>
                  <a:cxn ang="0">
                    <a:pos x="141" y="0"/>
                  </a:cxn>
                  <a:cxn ang="0">
                    <a:pos x="141" y="0"/>
                  </a:cxn>
                  <a:cxn ang="0">
                    <a:pos x="141" y="0"/>
                  </a:cxn>
                  <a:cxn ang="0">
                    <a:pos x="129" y="40"/>
                  </a:cxn>
                  <a:cxn ang="0">
                    <a:pos x="125" y="16"/>
                  </a:cxn>
                  <a:cxn ang="0">
                    <a:pos x="128" y="8"/>
                  </a:cxn>
                  <a:cxn ang="0">
                    <a:pos x="123" y="3"/>
                  </a:cxn>
                  <a:cxn ang="0">
                    <a:pos x="119" y="3"/>
                  </a:cxn>
                  <a:cxn ang="0">
                    <a:pos x="114" y="8"/>
                  </a:cxn>
                  <a:cxn ang="0">
                    <a:pos x="117" y="16"/>
                  </a:cxn>
                  <a:cxn ang="0">
                    <a:pos x="113" y="40"/>
                  </a:cxn>
                  <a:cxn ang="0">
                    <a:pos x="101" y="0"/>
                  </a:cxn>
                  <a:cxn ang="0">
                    <a:pos x="101" y="0"/>
                  </a:cxn>
                  <a:cxn ang="0">
                    <a:pos x="101" y="0"/>
                  </a:cxn>
                  <a:cxn ang="0">
                    <a:pos x="92" y="2"/>
                  </a:cxn>
                  <a:cxn ang="0">
                    <a:pos x="74" y="10"/>
                  </a:cxn>
                  <a:cxn ang="0">
                    <a:pos x="71" y="15"/>
                  </a:cxn>
                  <a:cxn ang="0">
                    <a:pos x="70" y="16"/>
                  </a:cxn>
                  <a:cxn ang="0">
                    <a:pos x="68" y="20"/>
                  </a:cxn>
                  <a:cxn ang="0">
                    <a:pos x="62" y="35"/>
                  </a:cxn>
                  <a:cxn ang="0">
                    <a:pos x="45" y="67"/>
                  </a:cxn>
                  <a:cxn ang="0">
                    <a:pos x="44" y="71"/>
                  </a:cxn>
                  <a:cxn ang="0">
                    <a:pos x="41" y="70"/>
                  </a:cxn>
                  <a:cxn ang="0">
                    <a:pos x="31" y="69"/>
                  </a:cxn>
                  <a:cxn ang="0">
                    <a:pos x="14" y="66"/>
                  </a:cxn>
                  <a:cxn ang="0">
                    <a:pos x="12" y="65"/>
                  </a:cxn>
                  <a:cxn ang="0">
                    <a:pos x="2" y="77"/>
                  </a:cxn>
                  <a:cxn ang="0">
                    <a:pos x="7" y="91"/>
                  </a:cxn>
                  <a:cxn ang="0">
                    <a:pos x="20" y="93"/>
                  </a:cxn>
                  <a:cxn ang="0">
                    <a:pos x="42" y="97"/>
                  </a:cxn>
                  <a:cxn ang="0">
                    <a:pos x="48" y="97"/>
                  </a:cxn>
                  <a:cxn ang="0">
                    <a:pos x="50" y="97"/>
                  </a:cxn>
                  <a:cxn ang="0">
                    <a:pos x="54" y="96"/>
                  </a:cxn>
                  <a:cxn ang="0">
                    <a:pos x="69" y="72"/>
                  </a:cxn>
                </a:cxnLst>
                <a:rect l="0" t="0" r="r" b="b"/>
                <a:pathLst>
                  <a:path w="193" h="137">
                    <a:moveTo>
                      <a:pt x="168" y="83"/>
                    </a:moveTo>
                    <a:cubicBezTo>
                      <a:pt x="169" y="104"/>
                      <a:pt x="166" y="129"/>
                      <a:pt x="166" y="129"/>
                    </a:cubicBezTo>
                    <a:cubicBezTo>
                      <a:pt x="166" y="137"/>
                      <a:pt x="167" y="135"/>
                      <a:pt x="176" y="135"/>
                    </a:cubicBezTo>
                    <a:cubicBezTo>
                      <a:pt x="185" y="135"/>
                      <a:pt x="189" y="136"/>
                      <a:pt x="190" y="127"/>
                    </a:cubicBezTo>
                    <a:cubicBezTo>
                      <a:pt x="190" y="127"/>
                      <a:pt x="193" y="97"/>
                      <a:pt x="192" y="82"/>
                    </a:cubicBezTo>
                    <a:cubicBezTo>
                      <a:pt x="189" y="32"/>
                      <a:pt x="177" y="16"/>
                      <a:pt x="174" y="13"/>
                    </a:cubicBezTo>
                    <a:cubicBezTo>
                      <a:pt x="168" y="9"/>
                      <a:pt x="156" y="5"/>
                      <a:pt x="148" y="3"/>
                    </a:cubicBezTo>
                    <a:cubicBezTo>
                      <a:pt x="146" y="1"/>
                      <a:pt x="143" y="0"/>
                      <a:pt x="141" y="0"/>
                    </a:cubicBezTo>
                    <a:cubicBezTo>
                      <a:pt x="141" y="0"/>
                      <a:pt x="141" y="0"/>
                      <a:pt x="141" y="0"/>
                    </a:cubicBezTo>
                    <a:cubicBezTo>
                      <a:pt x="141" y="0"/>
                      <a:pt x="141" y="0"/>
                      <a:pt x="141" y="0"/>
                    </a:cubicBezTo>
                    <a:cubicBezTo>
                      <a:pt x="140" y="6"/>
                      <a:pt x="138" y="22"/>
                      <a:pt x="129" y="40"/>
                    </a:cubicBezTo>
                    <a:cubicBezTo>
                      <a:pt x="127" y="28"/>
                      <a:pt x="125" y="17"/>
                      <a:pt x="125" y="16"/>
                    </a:cubicBezTo>
                    <a:cubicBezTo>
                      <a:pt x="128" y="8"/>
                      <a:pt x="128" y="8"/>
                      <a:pt x="128" y="8"/>
                    </a:cubicBezTo>
                    <a:cubicBezTo>
                      <a:pt x="123" y="3"/>
                      <a:pt x="123" y="3"/>
                      <a:pt x="123" y="3"/>
                    </a:cubicBezTo>
                    <a:cubicBezTo>
                      <a:pt x="119" y="3"/>
                      <a:pt x="119" y="3"/>
                      <a:pt x="119" y="3"/>
                    </a:cubicBezTo>
                    <a:cubicBezTo>
                      <a:pt x="114" y="8"/>
                      <a:pt x="114" y="8"/>
                      <a:pt x="114" y="8"/>
                    </a:cubicBezTo>
                    <a:cubicBezTo>
                      <a:pt x="117" y="16"/>
                      <a:pt x="117" y="16"/>
                      <a:pt x="117" y="16"/>
                    </a:cubicBezTo>
                    <a:cubicBezTo>
                      <a:pt x="117" y="17"/>
                      <a:pt x="115" y="28"/>
                      <a:pt x="113" y="40"/>
                    </a:cubicBezTo>
                    <a:cubicBezTo>
                      <a:pt x="104" y="22"/>
                      <a:pt x="102" y="6"/>
                      <a:pt x="101" y="0"/>
                    </a:cubicBezTo>
                    <a:cubicBezTo>
                      <a:pt x="101" y="0"/>
                      <a:pt x="101" y="0"/>
                      <a:pt x="101" y="0"/>
                    </a:cubicBezTo>
                    <a:cubicBezTo>
                      <a:pt x="101" y="0"/>
                      <a:pt x="101" y="0"/>
                      <a:pt x="101" y="0"/>
                    </a:cubicBezTo>
                    <a:cubicBezTo>
                      <a:pt x="99" y="0"/>
                      <a:pt x="96" y="1"/>
                      <a:pt x="92" y="2"/>
                    </a:cubicBezTo>
                    <a:cubicBezTo>
                      <a:pt x="80" y="6"/>
                      <a:pt x="75" y="8"/>
                      <a:pt x="74" y="10"/>
                    </a:cubicBezTo>
                    <a:cubicBezTo>
                      <a:pt x="73" y="11"/>
                      <a:pt x="72" y="13"/>
                      <a:pt x="71" y="15"/>
                    </a:cubicBezTo>
                    <a:cubicBezTo>
                      <a:pt x="71" y="15"/>
                      <a:pt x="71" y="15"/>
                      <a:pt x="70" y="16"/>
                    </a:cubicBezTo>
                    <a:cubicBezTo>
                      <a:pt x="70" y="17"/>
                      <a:pt x="69" y="19"/>
                      <a:pt x="68" y="20"/>
                    </a:cubicBezTo>
                    <a:cubicBezTo>
                      <a:pt x="67" y="24"/>
                      <a:pt x="64" y="29"/>
                      <a:pt x="62" y="35"/>
                    </a:cubicBezTo>
                    <a:cubicBezTo>
                      <a:pt x="57" y="46"/>
                      <a:pt x="50" y="59"/>
                      <a:pt x="45" y="67"/>
                    </a:cubicBezTo>
                    <a:cubicBezTo>
                      <a:pt x="45" y="69"/>
                      <a:pt x="44" y="70"/>
                      <a:pt x="44" y="71"/>
                    </a:cubicBezTo>
                    <a:cubicBezTo>
                      <a:pt x="43" y="71"/>
                      <a:pt x="42" y="70"/>
                      <a:pt x="41" y="70"/>
                    </a:cubicBezTo>
                    <a:cubicBezTo>
                      <a:pt x="38" y="70"/>
                      <a:pt x="34" y="69"/>
                      <a:pt x="31" y="69"/>
                    </a:cubicBezTo>
                    <a:cubicBezTo>
                      <a:pt x="23" y="68"/>
                      <a:pt x="16" y="66"/>
                      <a:pt x="14" y="66"/>
                    </a:cubicBezTo>
                    <a:cubicBezTo>
                      <a:pt x="13" y="65"/>
                      <a:pt x="12" y="65"/>
                      <a:pt x="12" y="65"/>
                    </a:cubicBezTo>
                    <a:cubicBezTo>
                      <a:pt x="5" y="64"/>
                      <a:pt x="4" y="70"/>
                      <a:pt x="2" y="77"/>
                    </a:cubicBezTo>
                    <a:cubicBezTo>
                      <a:pt x="1" y="84"/>
                      <a:pt x="0" y="89"/>
                      <a:pt x="7" y="91"/>
                    </a:cubicBezTo>
                    <a:cubicBezTo>
                      <a:pt x="7" y="91"/>
                      <a:pt x="13" y="92"/>
                      <a:pt x="20" y="93"/>
                    </a:cubicBezTo>
                    <a:cubicBezTo>
                      <a:pt x="27" y="95"/>
                      <a:pt x="36" y="96"/>
                      <a:pt x="42" y="97"/>
                    </a:cubicBezTo>
                    <a:cubicBezTo>
                      <a:pt x="44" y="97"/>
                      <a:pt x="46" y="97"/>
                      <a:pt x="48" y="97"/>
                    </a:cubicBezTo>
                    <a:cubicBezTo>
                      <a:pt x="49" y="97"/>
                      <a:pt x="49" y="97"/>
                      <a:pt x="50" y="97"/>
                    </a:cubicBezTo>
                    <a:cubicBezTo>
                      <a:pt x="51" y="97"/>
                      <a:pt x="52" y="97"/>
                      <a:pt x="54" y="96"/>
                    </a:cubicBezTo>
                    <a:cubicBezTo>
                      <a:pt x="54" y="96"/>
                      <a:pt x="62" y="93"/>
                      <a:pt x="69" y="72"/>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99" name="Freeform 30"/>
              <p:cNvSpPr>
                <a:spLocks/>
              </p:cNvSpPr>
              <p:nvPr/>
            </p:nvSpPr>
            <p:spPr bwMode="auto">
              <a:xfrm>
                <a:off x="3001963" y="3217863"/>
                <a:ext cx="292100" cy="790575"/>
              </a:xfrm>
              <a:custGeom>
                <a:avLst/>
                <a:gdLst/>
                <a:ahLst/>
                <a:cxnLst>
                  <a:cxn ang="0">
                    <a:pos x="78" y="156"/>
                  </a:cxn>
                  <a:cxn ang="0">
                    <a:pos x="78" y="201"/>
                  </a:cxn>
                  <a:cxn ang="0">
                    <a:pos x="60" y="211"/>
                  </a:cxn>
                  <a:cxn ang="0">
                    <a:pos x="60" y="211"/>
                  </a:cxn>
                  <a:cxn ang="0">
                    <a:pos x="60" y="211"/>
                  </a:cxn>
                  <a:cxn ang="0">
                    <a:pos x="43" y="201"/>
                  </a:cxn>
                  <a:cxn ang="0">
                    <a:pos x="43" y="88"/>
                  </a:cxn>
                  <a:cxn ang="0">
                    <a:pos x="34" y="88"/>
                  </a:cxn>
                  <a:cxn ang="0">
                    <a:pos x="34" y="201"/>
                  </a:cxn>
                  <a:cxn ang="0">
                    <a:pos x="17" y="209"/>
                  </a:cxn>
                  <a:cxn ang="0">
                    <a:pos x="17" y="209"/>
                  </a:cxn>
                  <a:cxn ang="0">
                    <a:pos x="17" y="209"/>
                  </a:cxn>
                  <a:cxn ang="0">
                    <a:pos x="0" y="201"/>
                  </a:cxn>
                  <a:cxn ang="0">
                    <a:pos x="0" y="75"/>
                  </a:cxn>
                  <a:cxn ang="0">
                    <a:pos x="0" y="66"/>
                  </a:cxn>
                  <a:cxn ang="0">
                    <a:pos x="0" y="0"/>
                  </a:cxn>
                </a:cxnLst>
                <a:rect l="0" t="0" r="r" b="b"/>
                <a:pathLst>
                  <a:path w="78" h="211">
                    <a:moveTo>
                      <a:pt x="78" y="156"/>
                    </a:moveTo>
                    <a:cubicBezTo>
                      <a:pt x="78" y="201"/>
                      <a:pt x="78" y="201"/>
                      <a:pt x="78" y="201"/>
                    </a:cubicBezTo>
                    <a:cubicBezTo>
                      <a:pt x="78" y="210"/>
                      <a:pt x="69" y="211"/>
                      <a:pt x="60" y="211"/>
                    </a:cubicBezTo>
                    <a:cubicBezTo>
                      <a:pt x="60" y="211"/>
                      <a:pt x="60" y="211"/>
                      <a:pt x="60" y="211"/>
                    </a:cubicBezTo>
                    <a:cubicBezTo>
                      <a:pt x="60" y="211"/>
                      <a:pt x="60" y="211"/>
                      <a:pt x="60" y="211"/>
                    </a:cubicBezTo>
                    <a:cubicBezTo>
                      <a:pt x="51" y="211"/>
                      <a:pt x="43" y="210"/>
                      <a:pt x="43" y="201"/>
                    </a:cubicBezTo>
                    <a:cubicBezTo>
                      <a:pt x="43" y="88"/>
                      <a:pt x="43" y="88"/>
                      <a:pt x="43" y="88"/>
                    </a:cubicBezTo>
                    <a:cubicBezTo>
                      <a:pt x="34" y="88"/>
                      <a:pt x="34" y="88"/>
                      <a:pt x="34" y="88"/>
                    </a:cubicBezTo>
                    <a:cubicBezTo>
                      <a:pt x="34" y="201"/>
                      <a:pt x="34" y="201"/>
                      <a:pt x="34" y="201"/>
                    </a:cubicBezTo>
                    <a:cubicBezTo>
                      <a:pt x="34" y="210"/>
                      <a:pt x="26" y="209"/>
                      <a:pt x="17" y="209"/>
                    </a:cubicBezTo>
                    <a:cubicBezTo>
                      <a:pt x="17" y="209"/>
                      <a:pt x="17" y="209"/>
                      <a:pt x="17" y="209"/>
                    </a:cubicBezTo>
                    <a:cubicBezTo>
                      <a:pt x="17" y="209"/>
                      <a:pt x="17" y="209"/>
                      <a:pt x="17" y="209"/>
                    </a:cubicBezTo>
                    <a:cubicBezTo>
                      <a:pt x="8" y="209"/>
                      <a:pt x="0" y="210"/>
                      <a:pt x="0" y="201"/>
                    </a:cubicBezTo>
                    <a:cubicBezTo>
                      <a:pt x="0" y="75"/>
                      <a:pt x="0" y="75"/>
                      <a:pt x="0" y="75"/>
                    </a:cubicBezTo>
                    <a:cubicBezTo>
                      <a:pt x="0" y="72"/>
                      <a:pt x="0" y="69"/>
                      <a:pt x="0" y="66"/>
                    </a:cubicBezTo>
                    <a:cubicBezTo>
                      <a:pt x="0" y="0"/>
                      <a:pt x="0" y="0"/>
                      <a:pt x="0" y="0"/>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0" name="Line 31"/>
              <p:cNvSpPr>
                <a:spLocks noChangeShapeType="1"/>
              </p:cNvSpPr>
              <p:nvPr/>
            </p:nvSpPr>
            <p:spPr bwMode="auto">
              <a:xfrm>
                <a:off x="3294063" y="3209925"/>
                <a:ext cx="1588" cy="438150"/>
              </a:xfrm>
              <a:prstGeom prst="line">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01" name="Freeform 32"/>
              <p:cNvSpPr>
                <a:spLocks/>
              </p:cNvSpPr>
              <p:nvPr/>
            </p:nvSpPr>
            <p:spPr bwMode="auto">
              <a:xfrm>
                <a:off x="3027363" y="2725738"/>
                <a:ext cx="258763" cy="258763"/>
              </a:xfrm>
              <a:custGeom>
                <a:avLst/>
                <a:gdLst/>
                <a:ahLst/>
                <a:cxnLst>
                  <a:cxn ang="0">
                    <a:pos x="42" y="65"/>
                  </a:cxn>
                  <a:cxn ang="0">
                    <a:pos x="65" y="27"/>
                  </a:cxn>
                  <a:cxn ang="0">
                    <a:pos x="27" y="4"/>
                  </a:cxn>
                  <a:cxn ang="0">
                    <a:pos x="4" y="42"/>
                  </a:cxn>
                  <a:cxn ang="0">
                    <a:pos x="42" y="65"/>
                  </a:cxn>
                </a:cxnLst>
                <a:rect l="0" t="0" r="r" b="b"/>
                <a:pathLst>
                  <a:path w="69" h="69">
                    <a:moveTo>
                      <a:pt x="42" y="65"/>
                    </a:moveTo>
                    <a:cubicBezTo>
                      <a:pt x="59" y="61"/>
                      <a:pt x="69" y="44"/>
                      <a:pt x="65" y="27"/>
                    </a:cubicBezTo>
                    <a:cubicBezTo>
                      <a:pt x="61" y="10"/>
                      <a:pt x="45" y="0"/>
                      <a:pt x="27" y="4"/>
                    </a:cubicBezTo>
                    <a:cubicBezTo>
                      <a:pt x="11" y="8"/>
                      <a:pt x="0" y="25"/>
                      <a:pt x="4" y="42"/>
                    </a:cubicBezTo>
                    <a:cubicBezTo>
                      <a:pt x="8" y="58"/>
                      <a:pt x="25" y="69"/>
                      <a:pt x="42" y="65"/>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sp>
        <p:nvSpPr>
          <p:cNvPr id="137" name="Oval 136"/>
          <p:cNvSpPr/>
          <p:nvPr/>
        </p:nvSpPr>
        <p:spPr bwMode="auto">
          <a:xfrm>
            <a:off x="5648445" y="4933652"/>
            <a:ext cx="576013" cy="585746"/>
          </a:xfrm>
          <a:prstGeom prst="ellipse">
            <a:avLst/>
          </a:prstGeom>
          <a:solidFill>
            <a:schemeClr val="tx1">
              <a:lumMod val="90000"/>
              <a:lumOff val="1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defPPr>
              <a:defRPr lang="de-DE"/>
            </a:defPPr>
            <a:lvl1pPr marL="0" algn="l" defTabSz="816200" rtl="0" eaLnBrk="1" latinLnBrk="0" hangingPunct="1">
              <a:defRPr sz="1600" kern="1200">
                <a:solidFill>
                  <a:schemeClr val="tx1"/>
                </a:solidFill>
                <a:latin typeface="+mn-lt"/>
                <a:ea typeface="+mn-ea"/>
                <a:cs typeface="+mn-cs"/>
              </a:defRPr>
            </a:lvl1pPr>
            <a:lvl2pPr marL="408100" algn="l" defTabSz="816200" rtl="0" eaLnBrk="1" latinLnBrk="0" hangingPunct="1">
              <a:defRPr sz="1600" kern="1200">
                <a:solidFill>
                  <a:schemeClr val="tx1"/>
                </a:solidFill>
                <a:latin typeface="+mn-lt"/>
                <a:ea typeface="+mn-ea"/>
                <a:cs typeface="+mn-cs"/>
              </a:defRPr>
            </a:lvl2pPr>
            <a:lvl3pPr marL="816200" algn="l" defTabSz="816200" rtl="0" eaLnBrk="1" latinLnBrk="0" hangingPunct="1">
              <a:defRPr sz="1600" kern="1200">
                <a:solidFill>
                  <a:schemeClr val="tx1"/>
                </a:solidFill>
                <a:latin typeface="+mn-lt"/>
                <a:ea typeface="+mn-ea"/>
                <a:cs typeface="+mn-cs"/>
              </a:defRPr>
            </a:lvl3pPr>
            <a:lvl4pPr marL="1224299" algn="l" defTabSz="816200" rtl="0" eaLnBrk="1" latinLnBrk="0" hangingPunct="1">
              <a:defRPr sz="1600" kern="1200">
                <a:solidFill>
                  <a:schemeClr val="tx1"/>
                </a:solidFill>
                <a:latin typeface="+mn-lt"/>
                <a:ea typeface="+mn-ea"/>
                <a:cs typeface="+mn-cs"/>
              </a:defRPr>
            </a:lvl4pPr>
            <a:lvl5pPr marL="1632398" algn="l" defTabSz="816200" rtl="0" eaLnBrk="1" latinLnBrk="0" hangingPunct="1">
              <a:defRPr sz="1600" kern="1200">
                <a:solidFill>
                  <a:schemeClr val="tx1"/>
                </a:solidFill>
                <a:latin typeface="+mn-lt"/>
                <a:ea typeface="+mn-ea"/>
                <a:cs typeface="+mn-cs"/>
              </a:defRPr>
            </a:lvl5pPr>
            <a:lvl6pPr marL="2040497" algn="l" defTabSz="816200" rtl="0" eaLnBrk="1" latinLnBrk="0" hangingPunct="1">
              <a:defRPr sz="1600" kern="1200">
                <a:solidFill>
                  <a:schemeClr val="tx1"/>
                </a:solidFill>
                <a:latin typeface="+mn-lt"/>
                <a:ea typeface="+mn-ea"/>
                <a:cs typeface="+mn-cs"/>
              </a:defRPr>
            </a:lvl6pPr>
            <a:lvl7pPr marL="2448596" algn="l" defTabSz="816200" rtl="0" eaLnBrk="1" latinLnBrk="0" hangingPunct="1">
              <a:defRPr sz="1600" kern="1200">
                <a:solidFill>
                  <a:schemeClr val="tx1"/>
                </a:solidFill>
                <a:latin typeface="+mn-lt"/>
                <a:ea typeface="+mn-ea"/>
                <a:cs typeface="+mn-cs"/>
              </a:defRPr>
            </a:lvl7pPr>
            <a:lvl8pPr marL="2856696" algn="l" defTabSz="816200" rtl="0" eaLnBrk="1" latinLnBrk="0" hangingPunct="1">
              <a:defRPr sz="1600" kern="1200">
                <a:solidFill>
                  <a:schemeClr val="tx1"/>
                </a:solidFill>
                <a:latin typeface="+mn-lt"/>
                <a:ea typeface="+mn-ea"/>
                <a:cs typeface="+mn-cs"/>
              </a:defRPr>
            </a:lvl8pPr>
            <a:lvl9pPr marL="3264796" algn="l" defTabSz="816200" rtl="0" eaLnBrk="1" latinLnBrk="0" hangingPunct="1">
              <a:defRPr sz="1600" kern="1200">
                <a:solidFill>
                  <a:schemeClr val="tx1"/>
                </a:solidFill>
                <a:latin typeface="+mn-lt"/>
                <a:ea typeface="+mn-ea"/>
                <a:cs typeface="+mn-cs"/>
              </a:defRPr>
            </a:lvl9pPr>
          </a:lstStyle>
          <a:p>
            <a:pPr defTabSz="914400" eaLnBrk="0" fontAlgn="base" hangingPunct="0">
              <a:spcBef>
                <a:spcPct val="0"/>
              </a:spcBef>
              <a:spcAft>
                <a:spcPct val="0"/>
              </a:spcAft>
            </a:pPr>
            <a:endParaRPr lang="en-US" sz="1200" b="1" dirty="0" smtClean="0">
              <a:solidFill>
                <a:srgbClr val="0098CC">
                  <a:lumMod val="50000"/>
                </a:srgbClr>
              </a:solidFill>
              <a:latin typeface="Arial"/>
              <a:cs typeface="Arial" charset="0"/>
            </a:endParaRPr>
          </a:p>
        </p:txBody>
      </p:sp>
      <p:grpSp>
        <p:nvGrpSpPr>
          <p:cNvPr id="139" name="Group 181"/>
          <p:cNvGrpSpPr/>
          <p:nvPr/>
        </p:nvGrpSpPr>
        <p:grpSpPr>
          <a:xfrm>
            <a:off x="5695277" y="4950948"/>
            <a:ext cx="367648" cy="485728"/>
            <a:chOff x="2400300" y="2725738"/>
            <a:chExt cx="1017588" cy="1322071"/>
          </a:xfrm>
        </p:grpSpPr>
        <p:grpSp>
          <p:nvGrpSpPr>
            <p:cNvPr id="140" name="Group 169"/>
            <p:cNvGrpSpPr/>
            <p:nvPr/>
          </p:nvGrpSpPr>
          <p:grpSpPr>
            <a:xfrm>
              <a:off x="2400300" y="3403283"/>
              <a:ext cx="573088" cy="644526"/>
              <a:chOff x="1981200" y="1985963"/>
              <a:chExt cx="573088" cy="644526"/>
            </a:xfrm>
          </p:grpSpPr>
          <p:sp>
            <p:nvSpPr>
              <p:cNvPr id="148" name="Freeform 12"/>
              <p:cNvSpPr>
                <a:spLocks/>
              </p:cNvSpPr>
              <p:nvPr/>
            </p:nvSpPr>
            <p:spPr bwMode="auto">
              <a:xfrm>
                <a:off x="2265363" y="2187576"/>
                <a:ext cx="128588" cy="231775"/>
              </a:xfrm>
              <a:custGeom>
                <a:avLst/>
                <a:gdLst/>
                <a:ahLst/>
                <a:cxnLst>
                  <a:cxn ang="0">
                    <a:pos x="0" y="146"/>
                  </a:cxn>
                  <a:cxn ang="0">
                    <a:pos x="0" y="38"/>
                  </a:cxn>
                  <a:cxn ang="0">
                    <a:pos x="81" y="0"/>
                  </a:cxn>
                  <a:cxn ang="0">
                    <a:pos x="81" y="111"/>
                  </a:cxn>
                  <a:cxn ang="0">
                    <a:pos x="0" y="146"/>
                  </a:cxn>
                  <a:cxn ang="0">
                    <a:pos x="0" y="146"/>
                  </a:cxn>
                  <a:cxn ang="0">
                    <a:pos x="0" y="146"/>
                  </a:cxn>
                </a:cxnLst>
                <a:rect l="0" t="0" r="r" b="b"/>
                <a:pathLst>
                  <a:path w="81" h="146">
                    <a:moveTo>
                      <a:pt x="0" y="146"/>
                    </a:moveTo>
                    <a:lnTo>
                      <a:pt x="0" y="38"/>
                    </a:lnTo>
                    <a:lnTo>
                      <a:pt x="81" y="0"/>
                    </a:lnTo>
                    <a:lnTo>
                      <a:pt x="81" y="111"/>
                    </a:lnTo>
                    <a:lnTo>
                      <a:pt x="0" y="146"/>
                    </a:lnTo>
                    <a:lnTo>
                      <a:pt x="0" y="146"/>
                    </a:lnTo>
                    <a:lnTo>
                      <a:pt x="0" y="146"/>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9" name="Freeform 13"/>
              <p:cNvSpPr>
                <a:spLocks/>
              </p:cNvSpPr>
              <p:nvPr/>
            </p:nvSpPr>
            <p:spPr bwMode="auto">
              <a:xfrm>
                <a:off x="2427288" y="2116138"/>
                <a:ext cx="127000" cy="233363"/>
              </a:xfrm>
              <a:custGeom>
                <a:avLst/>
                <a:gdLst/>
                <a:ahLst/>
                <a:cxnLst>
                  <a:cxn ang="0">
                    <a:pos x="0" y="147"/>
                  </a:cxn>
                  <a:cxn ang="0">
                    <a:pos x="0" y="38"/>
                  </a:cxn>
                  <a:cxn ang="0">
                    <a:pos x="80" y="0"/>
                  </a:cxn>
                  <a:cxn ang="0">
                    <a:pos x="80" y="109"/>
                  </a:cxn>
                  <a:cxn ang="0">
                    <a:pos x="0" y="147"/>
                  </a:cxn>
                  <a:cxn ang="0">
                    <a:pos x="0" y="147"/>
                  </a:cxn>
                  <a:cxn ang="0">
                    <a:pos x="0" y="147"/>
                  </a:cxn>
                </a:cxnLst>
                <a:rect l="0" t="0" r="r" b="b"/>
                <a:pathLst>
                  <a:path w="80" h="147">
                    <a:moveTo>
                      <a:pt x="0" y="147"/>
                    </a:moveTo>
                    <a:lnTo>
                      <a:pt x="0" y="38"/>
                    </a:lnTo>
                    <a:lnTo>
                      <a:pt x="80" y="0"/>
                    </a:lnTo>
                    <a:lnTo>
                      <a:pt x="80"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0" name="Freeform 14"/>
              <p:cNvSpPr>
                <a:spLocks/>
              </p:cNvSpPr>
              <p:nvPr/>
            </p:nvSpPr>
            <p:spPr bwMode="auto">
              <a:xfrm>
                <a:off x="1981200" y="2120901"/>
                <a:ext cx="127000" cy="234950"/>
              </a:xfrm>
              <a:custGeom>
                <a:avLst/>
                <a:gdLst/>
                <a:ahLst/>
                <a:cxnLst>
                  <a:cxn ang="0">
                    <a:pos x="0" y="0"/>
                  </a:cxn>
                  <a:cxn ang="0">
                    <a:pos x="80" y="37"/>
                  </a:cxn>
                  <a:cxn ang="0">
                    <a:pos x="80" y="148"/>
                  </a:cxn>
                  <a:cxn ang="0">
                    <a:pos x="0" y="111"/>
                  </a:cxn>
                  <a:cxn ang="0">
                    <a:pos x="0" y="0"/>
                  </a:cxn>
                  <a:cxn ang="0">
                    <a:pos x="0" y="0"/>
                  </a:cxn>
                  <a:cxn ang="0">
                    <a:pos x="0" y="0"/>
                  </a:cxn>
                </a:cxnLst>
                <a:rect l="0" t="0" r="r" b="b"/>
                <a:pathLst>
                  <a:path w="80" h="148">
                    <a:moveTo>
                      <a:pt x="0" y="0"/>
                    </a:moveTo>
                    <a:lnTo>
                      <a:pt x="80" y="37"/>
                    </a:lnTo>
                    <a:lnTo>
                      <a:pt x="80" y="148"/>
                    </a:lnTo>
                    <a:lnTo>
                      <a:pt x="0" y="111"/>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1" name="Freeform 15"/>
              <p:cNvSpPr>
                <a:spLocks/>
              </p:cNvSpPr>
              <p:nvPr/>
            </p:nvSpPr>
            <p:spPr bwMode="auto">
              <a:xfrm>
                <a:off x="2265363" y="2397126"/>
                <a:ext cx="128588" cy="233363"/>
              </a:xfrm>
              <a:custGeom>
                <a:avLst/>
                <a:gdLst/>
                <a:ahLst/>
                <a:cxnLst>
                  <a:cxn ang="0">
                    <a:pos x="0" y="147"/>
                  </a:cxn>
                  <a:cxn ang="0">
                    <a:pos x="0" y="36"/>
                  </a:cxn>
                  <a:cxn ang="0">
                    <a:pos x="81" y="0"/>
                  </a:cxn>
                  <a:cxn ang="0">
                    <a:pos x="81" y="109"/>
                  </a:cxn>
                  <a:cxn ang="0">
                    <a:pos x="0" y="147"/>
                  </a:cxn>
                  <a:cxn ang="0">
                    <a:pos x="0" y="147"/>
                  </a:cxn>
                  <a:cxn ang="0">
                    <a:pos x="0" y="147"/>
                  </a:cxn>
                </a:cxnLst>
                <a:rect l="0" t="0" r="r" b="b"/>
                <a:pathLst>
                  <a:path w="81" h="147">
                    <a:moveTo>
                      <a:pt x="0" y="147"/>
                    </a:moveTo>
                    <a:lnTo>
                      <a:pt x="0" y="36"/>
                    </a:lnTo>
                    <a:lnTo>
                      <a:pt x="81" y="0"/>
                    </a:lnTo>
                    <a:lnTo>
                      <a:pt x="81" y="109"/>
                    </a:lnTo>
                    <a:lnTo>
                      <a:pt x="0" y="147"/>
                    </a:lnTo>
                    <a:lnTo>
                      <a:pt x="0" y="147"/>
                    </a:lnTo>
                    <a:lnTo>
                      <a:pt x="0" y="147"/>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2" name="Freeform 16"/>
              <p:cNvSpPr>
                <a:spLocks/>
              </p:cNvSpPr>
              <p:nvPr/>
            </p:nvSpPr>
            <p:spPr bwMode="auto">
              <a:xfrm>
                <a:off x="2138363" y="2397126"/>
                <a:ext cx="127000" cy="233363"/>
              </a:xfrm>
              <a:custGeom>
                <a:avLst/>
                <a:gdLst/>
                <a:ahLst/>
                <a:cxnLst>
                  <a:cxn ang="0">
                    <a:pos x="0" y="0"/>
                  </a:cxn>
                  <a:cxn ang="0">
                    <a:pos x="80" y="36"/>
                  </a:cxn>
                  <a:cxn ang="0">
                    <a:pos x="80" y="147"/>
                  </a:cxn>
                  <a:cxn ang="0">
                    <a:pos x="0" y="109"/>
                  </a:cxn>
                  <a:cxn ang="0">
                    <a:pos x="0" y="0"/>
                  </a:cxn>
                  <a:cxn ang="0">
                    <a:pos x="0" y="0"/>
                  </a:cxn>
                  <a:cxn ang="0">
                    <a:pos x="0" y="0"/>
                  </a:cxn>
                </a:cxnLst>
                <a:rect l="0" t="0" r="r" b="b"/>
                <a:pathLst>
                  <a:path w="80" h="147">
                    <a:moveTo>
                      <a:pt x="0" y="0"/>
                    </a:moveTo>
                    <a:lnTo>
                      <a:pt x="80" y="36"/>
                    </a:lnTo>
                    <a:lnTo>
                      <a:pt x="80" y="147"/>
                    </a:lnTo>
                    <a:lnTo>
                      <a:pt x="0" y="109"/>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3" name="Freeform 17"/>
              <p:cNvSpPr>
                <a:spLocks/>
              </p:cNvSpPr>
              <p:nvPr/>
            </p:nvSpPr>
            <p:spPr bwMode="auto">
              <a:xfrm>
                <a:off x="2427288" y="2322513"/>
                <a:ext cx="127000" cy="236538"/>
              </a:xfrm>
              <a:custGeom>
                <a:avLst/>
                <a:gdLst/>
                <a:ahLst/>
                <a:cxnLst>
                  <a:cxn ang="0">
                    <a:pos x="0" y="149"/>
                  </a:cxn>
                  <a:cxn ang="0">
                    <a:pos x="0" y="38"/>
                  </a:cxn>
                  <a:cxn ang="0">
                    <a:pos x="80" y="0"/>
                  </a:cxn>
                  <a:cxn ang="0">
                    <a:pos x="80" y="111"/>
                  </a:cxn>
                  <a:cxn ang="0">
                    <a:pos x="0" y="149"/>
                  </a:cxn>
                  <a:cxn ang="0">
                    <a:pos x="0" y="149"/>
                  </a:cxn>
                  <a:cxn ang="0">
                    <a:pos x="0" y="149"/>
                  </a:cxn>
                </a:cxnLst>
                <a:rect l="0" t="0" r="r" b="b"/>
                <a:pathLst>
                  <a:path w="80" h="149">
                    <a:moveTo>
                      <a:pt x="0" y="149"/>
                    </a:moveTo>
                    <a:lnTo>
                      <a:pt x="0" y="38"/>
                    </a:lnTo>
                    <a:lnTo>
                      <a:pt x="80" y="0"/>
                    </a:lnTo>
                    <a:lnTo>
                      <a:pt x="80" y="111"/>
                    </a:lnTo>
                    <a:lnTo>
                      <a:pt x="0" y="149"/>
                    </a:lnTo>
                    <a:lnTo>
                      <a:pt x="0" y="149"/>
                    </a:lnTo>
                    <a:lnTo>
                      <a:pt x="0" y="149"/>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4" name="Freeform 18"/>
              <p:cNvSpPr>
                <a:spLocks/>
              </p:cNvSpPr>
              <p:nvPr/>
            </p:nvSpPr>
            <p:spPr bwMode="auto">
              <a:xfrm>
                <a:off x="1981200" y="2325688"/>
                <a:ext cx="127000" cy="236538"/>
              </a:xfrm>
              <a:custGeom>
                <a:avLst/>
                <a:gdLst/>
                <a:ahLst/>
                <a:cxnLst>
                  <a:cxn ang="0">
                    <a:pos x="0" y="0"/>
                  </a:cxn>
                  <a:cxn ang="0">
                    <a:pos x="80" y="38"/>
                  </a:cxn>
                  <a:cxn ang="0">
                    <a:pos x="80" y="149"/>
                  </a:cxn>
                  <a:cxn ang="0">
                    <a:pos x="0" y="114"/>
                  </a:cxn>
                  <a:cxn ang="0">
                    <a:pos x="0" y="0"/>
                  </a:cxn>
                  <a:cxn ang="0">
                    <a:pos x="0" y="0"/>
                  </a:cxn>
                  <a:cxn ang="0">
                    <a:pos x="0" y="0"/>
                  </a:cxn>
                </a:cxnLst>
                <a:rect l="0" t="0" r="r" b="b"/>
                <a:pathLst>
                  <a:path w="80" h="149">
                    <a:moveTo>
                      <a:pt x="0" y="0"/>
                    </a:moveTo>
                    <a:lnTo>
                      <a:pt x="80" y="38"/>
                    </a:lnTo>
                    <a:lnTo>
                      <a:pt x="80" y="149"/>
                    </a:lnTo>
                    <a:lnTo>
                      <a:pt x="0" y="114"/>
                    </a:lnTo>
                    <a:lnTo>
                      <a:pt x="0" y="0"/>
                    </a:lnTo>
                    <a:lnTo>
                      <a:pt x="0" y="0"/>
                    </a:lnTo>
                    <a:lnTo>
                      <a:pt x="0" y="0"/>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5" name="Freeform 19"/>
              <p:cNvSpPr>
                <a:spLocks/>
              </p:cNvSpPr>
              <p:nvPr/>
            </p:nvSpPr>
            <p:spPr bwMode="auto">
              <a:xfrm>
                <a:off x="2300288" y="2060576"/>
                <a:ext cx="254000" cy="112713"/>
              </a:xfrm>
              <a:custGeom>
                <a:avLst/>
                <a:gdLst/>
                <a:ahLst/>
                <a:cxnLst>
                  <a:cxn ang="0">
                    <a:pos x="80" y="71"/>
                  </a:cxn>
                  <a:cxn ang="0">
                    <a:pos x="0" y="35"/>
                  </a:cxn>
                  <a:cxn ang="0">
                    <a:pos x="80" y="0"/>
                  </a:cxn>
                  <a:cxn ang="0">
                    <a:pos x="160" y="35"/>
                  </a:cxn>
                  <a:cxn ang="0">
                    <a:pos x="80" y="71"/>
                  </a:cxn>
                  <a:cxn ang="0">
                    <a:pos x="80" y="71"/>
                  </a:cxn>
                  <a:cxn ang="0">
                    <a:pos x="80" y="71"/>
                  </a:cxn>
                </a:cxnLst>
                <a:rect l="0" t="0" r="r" b="b"/>
                <a:pathLst>
                  <a:path w="160" h="71">
                    <a:moveTo>
                      <a:pt x="80" y="71"/>
                    </a:moveTo>
                    <a:lnTo>
                      <a:pt x="0" y="35"/>
                    </a:lnTo>
                    <a:lnTo>
                      <a:pt x="80" y="0"/>
                    </a:lnTo>
                    <a:lnTo>
                      <a:pt x="160" y="35"/>
                    </a:lnTo>
                    <a:lnTo>
                      <a:pt x="80" y="71"/>
                    </a:lnTo>
                    <a:lnTo>
                      <a:pt x="80" y="71"/>
                    </a:lnTo>
                    <a:lnTo>
                      <a:pt x="80" y="71"/>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6" name="Freeform 20"/>
              <p:cNvSpPr>
                <a:spLocks/>
              </p:cNvSpPr>
              <p:nvPr/>
            </p:nvSpPr>
            <p:spPr bwMode="auto">
              <a:xfrm>
                <a:off x="1981200" y="2060576"/>
                <a:ext cx="254000" cy="119063"/>
              </a:xfrm>
              <a:custGeom>
                <a:avLst/>
                <a:gdLst/>
                <a:ahLst/>
                <a:cxnLst>
                  <a:cxn ang="0">
                    <a:pos x="80" y="75"/>
                  </a:cxn>
                  <a:cxn ang="0">
                    <a:pos x="0" y="38"/>
                  </a:cxn>
                  <a:cxn ang="0">
                    <a:pos x="80" y="0"/>
                  </a:cxn>
                  <a:cxn ang="0">
                    <a:pos x="160" y="38"/>
                  </a:cxn>
                  <a:cxn ang="0">
                    <a:pos x="80" y="75"/>
                  </a:cxn>
                  <a:cxn ang="0">
                    <a:pos x="80" y="75"/>
                  </a:cxn>
                  <a:cxn ang="0">
                    <a:pos x="80" y="75"/>
                  </a:cxn>
                </a:cxnLst>
                <a:rect l="0" t="0" r="r" b="b"/>
                <a:pathLst>
                  <a:path w="160" h="75">
                    <a:moveTo>
                      <a:pt x="80" y="75"/>
                    </a:moveTo>
                    <a:lnTo>
                      <a:pt x="0" y="38"/>
                    </a:lnTo>
                    <a:lnTo>
                      <a:pt x="80" y="0"/>
                    </a:lnTo>
                    <a:lnTo>
                      <a:pt x="160" y="38"/>
                    </a:lnTo>
                    <a:lnTo>
                      <a:pt x="80" y="75"/>
                    </a:lnTo>
                    <a:lnTo>
                      <a:pt x="80" y="75"/>
                    </a:lnTo>
                    <a:lnTo>
                      <a:pt x="80" y="75"/>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7" name="Freeform 21"/>
              <p:cNvSpPr>
                <a:spLocks/>
              </p:cNvSpPr>
              <p:nvPr/>
            </p:nvSpPr>
            <p:spPr bwMode="auto">
              <a:xfrm>
                <a:off x="2138363" y="1985963"/>
                <a:ext cx="255588" cy="115888"/>
              </a:xfrm>
              <a:custGeom>
                <a:avLst/>
                <a:gdLst/>
                <a:ahLst/>
                <a:cxnLst>
                  <a:cxn ang="0">
                    <a:pos x="80" y="73"/>
                  </a:cxn>
                  <a:cxn ang="0">
                    <a:pos x="0" y="35"/>
                  </a:cxn>
                  <a:cxn ang="0">
                    <a:pos x="80" y="0"/>
                  </a:cxn>
                  <a:cxn ang="0">
                    <a:pos x="161" y="35"/>
                  </a:cxn>
                  <a:cxn ang="0">
                    <a:pos x="80" y="73"/>
                  </a:cxn>
                  <a:cxn ang="0">
                    <a:pos x="80" y="73"/>
                  </a:cxn>
                  <a:cxn ang="0">
                    <a:pos x="80" y="73"/>
                  </a:cxn>
                </a:cxnLst>
                <a:rect l="0" t="0" r="r" b="b"/>
                <a:pathLst>
                  <a:path w="161" h="73">
                    <a:moveTo>
                      <a:pt x="80" y="73"/>
                    </a:moveTo>
                    <a:lnTo>
                      <a:pt x="0" y="35"/>
                    </a:lnTo>
                    <a:lnTo>
                      <a:pt x="80" y="0"/>
                    </a:lnTo>
                    <a:lnTo>
                      <a:pt x="161" y="35"/>
                    </a:lnTo>
                    <a:lnTo>
                      <a:pt x="80" y="73"/>
                    </a:lnTo>
                    <a:lnTo>
                      <a:pt x="80" y="73"/>
                    </a:lnTo>
                    <a:lnTo>
                      <a:pt x="80" y="73"/>
                    </a:ln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8" name="Freeform 22"/>
              <p:cNvSpPr>
                <a:spLocks/>
              </p:cNvSpPr>
              <p:nvPr/>
            </p:nvSpPr>
            <p:spPr bwMode="auto">
              <a:xfrm>
                <a:off x="2138363" y="2132013"/>
                <a:ext cx="255588" cy="111125"/>
              </a:xfrm>
              <a:custGeom>
                <a:avLst/>
                <a:gdLst/>
                <a:ahLst/>
                <a:cxnLst>
                  <a:cxn ang="0">
                    <a:pos x="0" y="35"/>
                  </a:cxn>
                  <a:cxn ang="0">
                    <a:pos x="80" y="0"/>
                  </a:cxn>
                  <a:cxn ang="0">
                    <a:pos x="161" y="35"/>
                  </a:cxn>
                  <a:cxn ang="0">
                    <a:pos x="80" y="70"/>
                  </a:cxn>
                  <a:cxn ang="0">
                    <a:pos x="24" y="47"/>
                  </a:cxn>
                </a:cxnLst>
                <a:rect l="0" t="0" r="r" b="b"/>
                <a:pathLst>
                  <a:path w="161" h="70">
                    <a:moveTo>
                      <a:pt x="0" y="35"/>
                    </a:moveTo>
                    <a:lnTo>
                      <a:pt x="80" y="0"/>
                    </a:lnTo>
                    <a:lnTo>
                      <a:pt x="161" y="35"/>
                    </a:lnTo>
                    <a:lnTo>
                      <a:pt x="80" y="70"/>
                    </a:lnTo>
                    <a:lnTo>
                      <a:pt x="24" y="47"/>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59" name="Freeform 23"/>
              <p:cNvSpPr>
                <a:spLocks/>
              </p:cNvSpPr>
              <p:nvPr/>
            </p:nvSpPr>
            <p:spPr bwMode="auto">
              <a:xfrm>
                <a:off x="2138363" y="2243138"/>
                <a:ext cx="127000" cy="176213"/>
              </a:xfrm>
              <a:custGeom>
                <a:avLst/>
                <a:gdLst/>
                <a:ahLst/>
                <a:cxnLst>
                  <a:cxn ang="0">
                    <a:pos x="80" y="3"/>
                  </a:cxn>
                  <a:cxn ang="0">
                    <a:pos x="80" y="111"/>
                  </a:cxn>
                  <a:cxn ang="0">
                    <a:pos x="0" y="76"/>
                  </a:cxn>
                  <a:cxn ang="0">
                    <a:pos x="0" y="0"/>
                  </a:cxn>
                </a:cxnLst>
                <a:rect l="0" t="0" r="r" b="b"/>
                <a:pathLst>
                  <a:path w="80" h="111">
                    <a:moveTo>
                      <a:pt x="80" y="3"/>
                    </a:moveTo>
                    <a:lnTo>
                      <a:pt x="80" y="111"/>
                    </a:lnTo>
                    <a:lnTo>
                      <a:pt x="0" y="76"/>
                    </a:lnTo>
                    <a:lnTo>
                      <a:pt x="0" y="0"/>
                    </a:ln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nvGrpSpPr>
            <p:cNvPr id="141" name="Group 180"/>
            <p:cNvGrpSpPr/>
            <p:nvPr/>
          </p:nvGrpSpPr>
          <p:grpSpPr>
            <a:xfrm>
              <a:off x="2693988" y="2725738"/>
              <a:ext cx="723900" cy="1282700"/>
              <a:chOff x="2693988" y="2725738"/>
              <a:chExt cx="723900" cy="1282700"/>
            </a:xfrm>
          </p:grpSpPr>
          <p:sp>
            <p:nvSpPr>
              <p:cNvPr id="142" name="Rectangle 27"/>
              <p:cNvSpPr>
                <a:spLocks noChangeArrowheads="1"/>
              </p:cNvSpPr>
              <p:nvPr/>
            </p:nvSpPr>
            <p:spPr bwMode="auto">
              <a:xfrm>
                <a:off x="3159125" y="3011488"/>
                <a:ext cx="1588" cy="1588"/>
              </a:xfrm>
              <a:prstGeom prst="rect">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3" name="Freeform 28"/>
              <p:cNvSpPr>
                <a:spLocks/>
              </p:cNvSpPr>
              <p:nvPr/>
            </p:nvSpPr>
            <p:spPr bwMode="auto">
              <a:xfrm>
                <a:off x="3159125" y="3011488"/>
                <a:ext cx="1588" cy="158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4" name="Freeform 29"/>
              <p:cNvSpPr>
                <a:spLocks/>
              </p:cNvSpPr>
              <p:nvPr/>
            </p:nvSpPr>
            <p:spPr bwMode="auto">
              <a:xfrm>
                <a:off x="2693988" y="3011488"/>
                <a:ext cx="723900" cy="512763"/>
              </a:xfrm>
              <a:custGeom>
                <a:avLst/>
                <a:gdLst/>
                <a:ahLst/>
                <a:cxnLst>
                  <a:cxn ang="0">
                    <a:pos x="168" y="83"/>
                  </a:cxn>
                  <a:cxn ang="0">
                    <a:pos x="166" y="129"/>
                  </a:cxn>
                  <a:cxn ang="0">
                    <a:pos x="176" y="135"/>
                  </a:cxn>
                  <a:cxn ang="0">
                    <a:pos x="190" y="127"/>
                  </a:cxn>
                  <a:cxn ang="0">
                    <a:pos x="192" y="82"/>
                  </a:cxn>
                  <a:cxn ang="0">
                    <a:pos x="174" y="13"/>
                  </a:cxn>
                  <a:cxn ang="0">
                    <a:pos x="148" y="3"/>
                  </a:cxn>
                  <a:cxn ang="0">
                    <a:pos x="141" y="0"/>
                  </a:cxn>
                  <a:cxn ang="0">
                    <a:pos x="141" y="0"/>
                  </a:cxn>
                  <a:cxn ang="0">
                    <a:pos x="141" y="0"/>
                  </a:cxn>
                  <a:cxn ang="0">
                    <a:pos x="129" y="40"/>
                  </a:cxn>
                  <a:cxn ang="0">
                    <a:pos x="125" y="16"/>
                  </a:cxn>
                  <a:cxn ang="0">
                    <a:pos x="128" y="8"/>
                  </a:cxn>
                  <a:cxn ang="0">
                    <a:pos x="123" y="3"/>
                  </a:cxn>
                  <a:cxn ang="0">
                    <a:pos x="119" y="3"/>
                  </a:cxn>
                  <a:cxn ang="0">
                    <a:pos x="114" y="8"/>
                  </a:cxn>
                  <a:cxn ang="0">
                    <a:pos x="117" y="16"/>
                  </a:cxn>
                  <a:cxn ang="0">
                    <a:pos x="113" y="40"/>
                  </a:cxn>
                  <a:cxn ang="0">
                    <a:pos x="101" y="0"/>
                  </a:cxn>
                  <a:cxn ang="0">
                    <a:pos x="101" y="0"/>
                  </a:cxn>
                  <a:cxn ang="0">
                    <a:pos x="101" y="0"/>
                  </a:cxn>
                  <a:cxn ang="0">
                    <a:pos x="92" y="2"/>
                  </a:cxn>
                  <a:cxn ang="0">
                    <a:pos x="74" y="10"/>
                  </a:cxn>
                  <a:cxn ang="0">
                    <a:pos x="71" y="15"/>
                  </a:cxn>
                  <a:cxn ang="0">
                    <a:pos x="70" y="16"/>
                  </a:cxn>
                  <a:cxn ang="0">
                    <a:pos x="68" y="20"/>
                  </a:cxn>
                  <a:cxn ang="0">
                    <a:pos x="62" y="35"/>
                  </a:cxn>
                  <a:cxn ang="0">
                    <a:pos x="45" y="67"/>
                  </a:cxn>
                  <a:cxn ang="0">
                    <a:pos x="44" y="71"/>
                  </a:cxn>
                  <a:cxn ang="0">
                    <a:pos x="41" y="70"/>
                  </a:cxn>
                  <a:cxn ang="0">
                    <a:pos x="31" y="69"/>
                  </a:cxn>
                  <a:cxn ang="0">
                    <a:pos x="14" y="66"/>
                  </a:cxn>
                  <a:cxn ang="0">
                    <a:pos x="12" y="65"/>
                  </a:cxn>
                  <a:cxn ang="0">
                    <a:pos x="2" y="77"/>
                  </a:cxn>
                  <a:cxn ang="0">
                    <a:pos x="7" y="91"/>
                  </a:cxn>
                  <a:cxn ang="0">
                    <a:pos x="20" y="93"/>
                  </a:cxn>
                  <a:cxn ang="0">
                    <a:pos x="42" y="97"/>
                  </a:cxn>
                  <a:cxn ang="0">
                    <a:pos x="48" y="97"/>
                  </a:cxn>
                  <a:cxn ang="0">
                    <a:pos x="50" y="97"/>
                  </a:cxn>
                  <a:cxn ang="0">
                    <a:pos x="54" y="96"/>
                  </a:cxn>
                  <a:cxn ang="0">
                    <a:pos x="69" y="72"/>
                  </a:cxn>
                </a:cxnLst>
                <a:rect l="0" t="0" r="r" b="b"/>
                <a:pathLst>
                  <a:path w="193" h="137">
                    <a:moveTo>
                      <a:pt x="168" y="83"/>
                    </a:moveTo>
                    <a:cubicBezTo>
                      <a:pt x="169" y="104"/>
                      <a:pt x="166" y="129"/>
                      <a:pt x="166" y="129"/>
                    </a:cubicBezTo>
                    <a:cubicBezTo>
                      <a:pt x="166" y="137"/>
                      <a:pt x="167" y="135"/>
                      <a:pt x="176" y="135"/>
                    </a:cubicBezTo>
                    <a:cubicBezTo>
                      <a:pt x="185" y="135"/>
                      <a:pt x="189" y="136"/>
                      <a:pt x="190" y="127"/>
                    </a:cubicBezTo>
                    <a:cubicBezTo>
                      <a:pt x="190" y="127"/>
                      <a:pt x="193" y="97"/>
                      <a:pt x="192" y="82"/>
                    </a:cubicBezTo>
                    <a:cubicBezTo>
                      <a:pt x="189" y="32"/>
                      <a:pt x="177" y="16"/>
                      <a:pt x="174" y="13"/>
                    </a:cubicBezTo>
                    <a:cubicBezTo>
                      <a:pt x="168" y="9"/>
                      <a:pt x="156" y="5"/>
                      <a:pt x="148" y="3"/>
                    </a:cubicBezTo>
                    <a:cubicBezTo>
                      <a:pt x="146" y="1"/>
                      <a:pt x="143" y="0"/>
                      <a:pt x="141" y="0"/>
                    </a:cubicBezTo>
                    <a:cubicBezTo>
                      <a:pt x="141" y="0"/>
                      <a:pt x="141" y="0"/>
                      <a:pt x="141" y="0"/>
                    </a:cubicBezTo>
                    <a:cubicBezTo>
                      <a:pt x="141" y="0"/>
                      <a:pt x="141" y="0"/>
                      <a:pt x="141" y="0"/>
                    </a:cubicBezTo>
                    <a:cubicBezTo>
                      <a:pt x="140" y="6"/>
                      <a:pt x="138" y="22"/>
                      <a:pt x="129" y="40"/>
                    </a:cubicBezTo>
                    <a:cubicBezTo>
                      <a:pt x="127" y="28"/>
                      <a:pt x="125" y="17"/>
                      <a:pt x="125" y="16"/>
                    </a:cubicBezTo>
                    <a:cubicBezTo>
                      <a:pt x="128" y="8"/>
                      <a:pt x="128" y="8"/>
                      <a:pt x="128" y="8"/>
                    </a:cubicBezTo>
                    <a:cubicBezTo>
                      <a:pt x="123" y="3"/>
                      <a:pt x="123" y="3"/>
                      <a:pt x="123" y="3"/>
                    </a:cubicBezTo>
                    <a:cubicBezTo>
                      <a:pt x="119" y="3"/>
                      <a:pt x="119" y="3"/>
                      <a:pt x="119" y="3"/>
                    </a:cubicBezTo>
                    <a:cubicBezTo>
                      <a:pt x="114" y="8"/>
                      <a:pt x="114" y="8"/>
                      <a:pt x="114" y="8"/>
                    </a:cubicBezTo>
                    <a:cubicBezTo>
                      <a:pt x="117" y="16"/>
                      <a:pt x="117" y="16"/>
                      <a:pt x="117" y="16"/>
                    </a:cubicBezTo>
                    <a:cubicBezTo>
                      <a:pt x="117" y="17"/>
                      <a:pt x="115" y="28"/>
                      <a:pt x="113" y="40"/>
                    </a:cubicBezTo>
                    <a:cubicBezTo>
                      <a:pt x="104" y="22"/>
                      <a:pt x="102" y="6"/>
                      <a:pt x="101" y="0"/>
                    </a:cubicBezTo>
                    <a:cubicBezTo>
                      <a:pt x="101" y="0"/>
                      <a:pt x="101" y="0"/>
                      <a:pt x="101" y="0"/>
                    </a:cubicBezTo>
                    <a:cubicBezTo>
                      <a:pt x="101" y="0"/>
                      <a:pt x="101" y="0"/>
                      <a:pt x="101" y="0"/>
                    </a:cubicBezTo>
                    <a:cubicBezTo>
                      <a:pt x="99" y="0"/>
                      <a:pt x="96" y="1"/>
                      <a:pt x="92" y="2"/>
                    </a:cubicBezTo>
                    <a:cubicBezTo>
                      <a:pt x="80" y="6"/>
                      <a:pt x="75" y="8"/>
                      <a:pt x="74" y="10"/>
                    </a:cubicBezTo>
                    <a:cubicBezTo>
                      <a:pt x="73" y="11"/>
                      <a:pt x="72" y="13"/>
                      <a:pt x="71" y="15"/>
                    </a:cubicBezTo>
                    <a:cubicBezTo>
                      <a:pt x="71" y="15"/>
                      <a:pt x="71" y="15"/>
                      <a:pt x="70" y="16"/>
                    </a:cubicBezTo>
                    <a:cubicBezTo>
                      <a:pt x="70" y="17"/>
                      <a:pt x="69" y="19"/>
                      <a:pt x="68" y="20"/>
                    </a:cubicBezTo>
                    <a:cubicBezTo>
                      <a:pt x="67" y="24"/>
                      <a:pt x="64" y="29"/>
                      <a:pt x="62" y="35"/>
                    </a:cubicBezTo>
                    <a:cubicBezTo>
                      <a:pt x="57" y="46"/>
                      <a:pt x="50" y="59"/>
                      <a:pt x="45" y="67"/>
                    </a:cubicBezTo>
                    <a:cubicBezTo>
                      <a:pt x="45" y="69"/>
                      <a:pt x="44" y="70"/>
                      <a:pt x="44" y="71"/>
                    </a:cubicBezTo>
                    <a:cubicBezTo>
                      <a:pt x="43" y="71"/>
                      <a:pt x="42" y="70"/>
                      <a:pt x="41" y="70"/>
                    </a:cubicBezTo>
                    <a:cubicBezTo>
                      <a:pt x="38" y="70"/>
                      <a:pt x="34" y="69"/>
                      <a:pt x="31" y="69"/>
                    </a:cubicBezTo>
                    <a:cubicBezTo>
                      <a:pt x="23" y="68"/>
                      <a:pt x="16" y="66"/>
                      <a:pt x="14" y="66"/>
                    </a:cubicBezTo>
                    <a:cubicBezTo>
                      <a:pt x="13" y="65"/>
                      <a:pt x="12" y="65"/>
                      <a:pt x="12" y="65"/>
                    </a:cubicBezTo>
                    <a:cubicBezTo>
                      <a:pt x="5" y="64"/>
                      <a:pt x="4" y="70"/>
                      <a:pt x="2" y="77"/>
                    </a:cubicBezTo>
                    <a:cubicBezTo>
                      <a:pt x="1" y="84"/>
                      <a:pt x="0" y="89"/>
                      <a:pt x="7" y="91"/>
                    </a:cubicBezTo>
                    <a:cubicBezTo>
                      <a:pt x="7" y="91"/>
                      <a:pt x="13" y="92"/>
                      <a:pt x="20" y="93"/>
                    </a:cubicBezTo>
                    <a:cubicBezTo>
                      <a:pt x="27" y="95"/>
                      <a:pt x="36" y="96"/>
                      <a:pt x="42" y="97"/>
                    </a:cubicBezTo>
                    <a:cubicBezTo>
                      <a:pt x="44" y="97"/>
                      <a:pt x="46" y="97"/>
                      <a:pt x="48" y="97"/>
                    </a:cubicBezTo>
                    <a:cubicBezTo>
                      <a:pt x="49" y="97"/>
                      <a:pt x="49" y="97"/>
                      <a:pt x="50" y="97"/>
                    </a:cubicBezTo>
                    <a:cubicBezTo>
                      <a:pt x="51" y="97"/>
                      <a:pt x="52" y="97"/>
                      <a:pt x="54" y="96"/>
                    </a:cubicBezTo>
                    <a:cubicBezTo>
                      <a:pt x="54" y="96"/>
                      <a:pt x="62" y="93"/>
                      <a:pt x="69" y="72"/>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5" name="Freeform 30"/>
              <p:cNvSpPr>
                <a:spLocks/>
              </p:cNvSpPr>
              <p:nvPr/>
            </p:nvSpPr>
            <p:spPr bwMode="auto">
              <a:xfrm>
                <a:off x="3001963" y="3217863"/>
                <a:ext cx="292100" cy="790575"/>
              </a:xfrm>
              <a:custGeom>
                <a:avLst/>
                <a:gdLst/>
                <a:ahLst/>
                <a:cxnLst>
                  <a:cxn ang="0">
                    <a:pos x="78" y="156"/>
                  </a:cxn>
                  <a:cxn ang="0">
                    <a:pos x="78" y="201"/>
                  </a:cxn>
                  <a:cxn ang="0">
                    <a:pos x="60" y="211"/>
                  </a:cxn>
                  <a:cxn ang="0">
                    <a:pos x="60" y="211"/>
                  </a:cxn>
                  <a:cxn ang="0">
                    <a:pos x="60" y="211"/>
                  </a:cxn>
                  <a:cxn ang="0">
                    <a:pos x="43" y="201"/>
                  </a:cxn>
                  <a:cxn ang="0">
                    <a:pos x="43" y="88"/>
                  </a:cxn>
                  <a:cxn ang="0">
                    <a:pos x="34" y="88"/>
                  </a:cxn>
                  <a:cxn ang="0">
                    <a:pos x="34" y="201"/>
                  </a:cxn>
                  <a:cxn ang="0">
                    <a:pos x="17" y="209"/>
                  </a:cxn>
                  <a:cxn ang="0">
                    <a:pos x="17" y="209"/>
                  </a:cxn>
                  <a:cxn ang="0">
                    <a:pos x="17" y="209"/>
                  </a:cxn>
                  <a:cxn ang="0">
                    <a:pos x="0" y="201"/>
                  </a:cxn>
                  <a:cxn ang="0">
                    <a:pos x="0" y="75"/>
                  </a:cxn>
                  <a:cxn ang="0">
                    <a:pos x="0" y="66"/>
                  </a:cxn>
                  <a:cxn ang="0">
                    <a:pos x="0" y="0"/>
                  </a:cxn>
                </a:cxnLst>
                <a:rect l="0" t="0" r="r" b="b"/>
                <a:pathLst>
                  <a:path w="78" h="211">
                    <a:moveTo>
                      <a:pt x="78" y="156"/>
                    </a:moveTo>
                    <a:cubicBezTo>
                      <a:pt x="78" y="201"/>
                      <a:pt x="78" y="201"/>
                      <a:pt x="78" y="201"/>
                    </a:cubicBezTo>
                    <a:cubicBezTo>
                      <a:pt x="78" y="210"/>
                      <a:pt x="69" y="211"/>
                      <a:pt x="60" y="211"/>
                    </a:cubicBezTo>
                    <a:cubicBezTo>
                      <a:pt x="60" y="211"/>
                      <a:pt x="60" y="211"/>
                      <a:pt x="60" y="211"/>
                    </a:cubicBezTo>
                    <a:cubicBezTo>
                      <a:pt x="60" y="211"/>
                      <a:pt x="60" y="211"/>
                      <a:pt x="60" y="211"/>
                    </a:cubicBezTo>
                    <a:cubicBezTo>
                      <a:pt x="51" y="211"/>
                      <a:pt x="43" y="210"/>
                      <a:pt x="43" y="201"/>
                    </a:cubicBezTo>
                    <a:cubicBezTo>
                      <a:pt x="43" y="88"/>
                      <a:pt x="43" y="88"/>
                      <a:pt x="43" y="88"/>
                    </a:cubicBezTo>
                    <a:cubicBezTo>
                      <a:pt x="34" y="88"/>
                      <a:pt x="34" y="88"/>
                      <a:pt x="34" y="88"/>
                    </a:cubicBezTo>
                    <a:cubicBezTo>
                      <a:pt x="34" y="201"/>
                      <a:pt x="34" y="201"/>
                      <a:pt x="34" y="201"/>
                    </a:cubicBezTo>
                    <a:cubicBezTo>
                      <a:pt x="34" y="210"/>
                      <a:pt x="26" y="209"/>
                      <a:pt x="17" y="209"/>
                    </a:cubicBezTo>
                    <a:cubicBezTo>
                      <a:pt x="17" y="209"/>
                      <a:pt x="17" y="209"/>
                      <a:pt x="17" y="209"/>
                    </a:cubicBezTo>
                    <a:cubicBezTo>
                      <a:pt x="17" y="209"/>
                      <a:pt x="17" y="209"/>
                      <a:pt x="17" y="209"/>
                    </a:cubicBezTo>
                    <a:cubicBezTo>
                      <a:pt x="8" y="209"/>
                      <a:pt x="0" y="210"/>
                      <a:pt x="0" y="201"/>
                    </a:cubicBezTo>
                    <a:cubicBezTo>
                      <a:pt x="0" y="75"/>
                      <a:pt x="0" y="75"/>
                      <a:pt x="0" y="75"/>
                    </a:cubicBezTo>
                    <a:cubicBezTo>
                      <a:pt x="0" y="72"/>
                      <a:pt x="0" y="69"/>
                      <a:pt x="0" y="66"/>
                    </a:cubicBezTo>
                    <a:cubicBezTo>
                      <a:pt x="0" y="0"/>
                      <a:pt x="0" y="0"/>
                      <a:pt x="0" y="0"/>
                    </a:cubicBezTo>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6" name="Line 31"/>
              <p:cNvSpPr>
                <a:spLocks noChangeShapeType="1"/>
              </p:cNvSpPr>
              <p:nvPr/>
            </p:nvSpPr>
            <p:spPr bwMode="auto">
              <a:xfrm>
                <a:off x="3294063" y="3209925"/>
                <a:ext cx="1588" cy="438150"/>
              </a:xfrm>
              <a:prstGeom prst="line">
                <a:avLst/>
              </a:pr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sp>
            <p:nvSpPr>
              <p:cNvPr id="147" name="Freeform 32"/>
              <p:cNvSpPr>
                <a:spLocks/>
              </p:cNvSpPr>
              <p:nvPr/>
            </p:nvSpPr>
            <p:spPr bwMode="auto">
              <a:xfrm>
                <a:off x="3027363" y="2725738"/>
                <a:ext cx="258763" cy="258763"/>
              </a:xfrm>
              <a:custGeom>
                <a:avLst/>
                <a:gdLst/>
                <a:ahLst/>
                <a:cxnLst>
                  <a:cxn ang="0">
                    <a:pos x="42" y="65"/>
                  </a:cxn>
                  <a:cxn ang="0">
                    <a:pos x="65" y="27"/>
                  </a:cxn>
                  <a:cxn ang="0">
                    <a:pos x="27" y="4"/>
                  </a:cxn>
                  <a:cxn ang="0">
                    <a:pos x="4" y="42"/>
                  </a:cxn>
                  <a:cxn ang="0">
                    <a:pos x="42" y="65"/>
                  </a:cxn>
                </a:cxnLst>
                <a:rect l="0" t="0" r="r" b="b"/>
                <a:pathLst>
                  <a:path w="69" h="69">
                    <a:moveTo>
                      <a:pt x="42" y="65"/>
                    </a:moveTo>
                    <a:cubicBezTo>
                      <a:pt x="59" y="61"/>
                      <a:pt x="69" y="44"/>
                      <a:pt x="65" y="27"/>
                    </a:cubicBezTo>
                    <a:cubicBezTo>
                      <a:pt x="61" y="10"/>
                      <a:pt x="45" y="0"/>
                      <a:pt x="27" y="4"/>
                    </a:cubicBezTo>
                    <a:cubicBezTo>
                      <a:pt x="11" y="8"/>
                      <a:pt x="0" y="25"/>
                      <a:pt x="4" y="42"/>
                    </a:cubicBezTo>
                    <a:cubicBezTo>
                      <a:pt x="8" y="58"/>
                      <a:pt x="25" y="69"/>
                      <a:pt x="42" y="65"/>
                    </a:cubicBezTo>
                    <a:close/>
                  </a:path>
                </a:pathLst>
              </a:custGeom>
              <a:solidFill>
                <a:schemeClr val="accent2">
                  <a:lumMod val="50000"/>
                </a:schemeClr>
              </a:solidFill>
              <a:ln w="12700" cap="flat" cmpd="sng" algn="ctr">
                <a:solidFill>
                  <a:schemeClr val="accent2">
                    <a:lumMod val="20000"/>
                    <a:lumOff val="80000"/>
                  </a:schemeClr>
                </a:solidFill>
                <a:prstDash val="solid"/>
                <a:round/>
                <a:headEnd type="none" w="med" len="med"/>
                <a:tailEnd type="none" w="med" len="med"/>
              </a:ln>
              <a:effectLst/>
            </p:spPr>
            <p:txBody>
              <a:bodyPr vert="horz" wrap="square" lIns="1224000" tIns="10800" rIns="18000" bIns="10800" numCol="1" rtlCol="0" anchor="ctr" anchorCtr="0" compatLnSpc="1">
                <a:prstTxWarp prst="textNoShape">
                  <a:avLst/>
                </a:prstTxWarp>
              </a:bodyPr>
              <a:lstStyle/>
              <a:p>
                <a:pPr defTabSz="914400" eaLnBrk="0" fontAlgn="base" hangingPunct="0">
                  <a:spcBef>
                    <a:spcPct val="0"/>
                  </a:spcBef>
                  <a:spcAft>
                    <a:spcPct val="0"/>
                  </a:spcAft>
                </a:pPr>
                <a:endParaRPr lang="en-US" sz="1200" b="1" dirty="0">
                  <a:solidFill>
                    <a:srgbClr val="0098CC">
                      <a:lumMod val="50000"/>
                    </a:srgbClr>
                  </a:solidFill>
                  <a:latin typeface="Arial"/>
                  <a:cs typeface="Arial" charset="0"/>
                  <a:sym typeface="Helvetica Light"/>
                </a:endParaRPr>
              </a:p>
            </p:txBody>
          </p:sp>
        </p:grpSp>
      </p:grpSp>
      <p:pic>
        <p:nvPicPr>
          <p:cNvPr id="122" name="Picture 10" descr="Email_CBE.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95" y="6467475"/>
            <a:ext cx="798652" cy="2061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smtClean="0">
                <a:solidFill>
                  <a:schemeClr val="accent2"/>
                </a:solidFill>
              </a:rPr>
              <a:t>  Useful </a:t>
            </a:r>
            <a:r>
              <a:rPr lang="en-US" sz="3200" b="1" dirty="0">
                <a:solidFill>
                  <a:schemeClr val="accent2"/>
                </a:solidFill>
              </a:rPr>
              <a:t>Information &amp; Links</a:t>
            </a:r>
          </a:p>
        </p:txBody>
      </p:sp>
      <p:sp>
        <p:nvSpPr>
          <p:cNvPr id="3" name="Text Placeholder 2"/>
          <p:cNvSpPr>
            <a:spLocks noGrp="1"/>
          </p:cNvSpPr>
          <p:nvPr>
            <p:ph type="body" sz="quarter" idx="10"/>
          </p:nvPr>
        </p:nvSpPr>
        <p:spPr>
          <a:xfrm>
            <a:off x="185196" y="1330324"/>
            <a:ext cx="9213448" cy="4937125"/>
          </a:xfrm>
        </p:spPr>
        <p:txBody>
          <a:bodyPr/>
          <a:lstStyle/>
          <a:p>
            <a:pPr marL="0" indent="0">
              <a:buNone/>
            </a:pPr>
            <a:r>
              <a:rPr lang="en-US" dirty="0" smtClean="0">
                <a:solidFill>
                  <a:schemeClr val="tx1"/>
                </a:solidFill>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Additional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information can be found on the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hlinkClick r:id="rId2"/>
              </a:rPr>
              <a:t>Automation Drive Academy portal</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on</a:t>
            </a:r>
          </a:p>
          <a:p>
            <a:pPr marL="0" indent="0">
              <a:buNone/>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Talent</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including details of training modules, the certification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process, exemption</a:t>
            </a:r>
          </a:p>
          <a:p>
            <a:pPr marL="0" indent="0">
              <a:buNone/>
            </a:pP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list and more</a:t>
            </a:r>
            <a:r>
              <a:rPr lang="en-US" dirty="0">
                <a:solidFill>
                  <a:schemeClr val="tx1"/>
                </a:solidFill>
                <a:latin typeface="Tahoma" panose="020B0604030504040204" pitchFamily="34" charset="0"/>
                <a:ea typeface="Tahoma" panose="020B0604030504040204" pitchFamily="34" charset="0"/>
                <a:cs typeface="Tahoma" panose="020B0604030504040204" pitchFamily="34" charset="0"/>
              </a:rPr>
              <a:t>!</a:t>
            </a:r>
          </a:p>
          <a:p>
            <a:pPr marL="0" indent="0">
              <a:buNone/>
            </a:pPr>
            <a:r>
              <a:rPr lang="en-US" b="1" dirty="0" smtClean="0">
                <a:solidFill>
                  <a:srgbClr val="002060"/>
                </a:solidFill>
              </a:rPr>
              <a:t>   Useful </a:t>
            </a:r>
            <a:r>
              <a:rPr lang="en-US" b="1" dirty="0">
                <a:solidFill>
                  <a:srgbClr val="002060"/>
                </a:solidFill>
              </a:rPr>
              <a:t>links </a:t>
            </a:r>
            <a:r>
              <a:rPr lang="en-US" b="1" dirty="0" smtClean="0">
                <a:solidFill>
                  <a:srgbClr val="002060"/>
                </a:solidFill>
              </a:rPr>
              <a:t>:</a:t>
            </a:r>
            <a:endParaRPr lang="en-US" sz="1600" dirty="0"/>
          </a:p>
          <a:p>
            <a:r>
              <a:rPr lang="en-US" sz="1600" u="sng" dirty="0" smtClean="0">
                <a:hlinkClick r:id="rId3"/>
              </a:rPr>
              <a:t>https</a:t>
            </a:r>
            <a:r>
              <a:rPr lang="en-US" sz="1600" u="sng" dirty="0">
                <a:hlinkClick r:id="rId3"/>
              </a:rPr>
              <a:t>://talent.capgemini.com/university/pages/learners_corner/automation_drive_academy/</a:t>
            </a:r>
            <a:r>
              <a:rPr lang="en-US" sz="1600" dirty="0"/>
              <a:t> </a:t>
            </a:r>
          </a:p>
          <a:p>
            <a:pPr marL="0" indent="0">
              <a:buNone/>
            </a:pPr>
            <a:endParaRPr lang="en-US" sz="1600" dirty="0"/>
          </a:p>
          <a:p>
            <a:r>
              <a:rPr lang="en-US" sz="1600" u="sng" dirty="0">
                <a:hlinkClick r:id="rId4"/>
              </a:rPr>
              <a:t>https://talent.capgemini.com/university/pages/learners_corner/automation_drive_academy/what_is_the_certification_process/</a:t>
            </a:r>
            <a:r>
              <a:rPr lang="en-US" sz="1600" dirty="0"/>
              <a:t> </a:t>
            </a:r>
          </a:p>
          <a:p>
            <a:pPr marL="0" indent="0">
              <a:buNone/>
            </a:pPr>
            <a:endParaRPr lang="en-US" sz="1600" dirty="0"/>
          </a:p>
          <a:p>
            <a:r>
              <a:rPr lang="en-US" sz="1600" u="sng" dirty="0">
                <a:hlinkClick r:id="rId5"/>
              </a:rPr>
              <a:t>https://talent.capgemini.com/university/pages/learners_corner/automation_drive_academy/how_do_i_take_the_assessments/</a:t>
            </a:r>
            <a:r>
              <a:rPr lang="en-US" sz="1600" dirty="0"/>
              <a:t> </a:t>
            </a:r>
            <a:endParaRPr lang="en-US" sz="1600" dirty="0" smtClean="0"/>
          </a:p>
          <a:p>
            <a:pPr marL="0" indent="0">
              <a:buNone/>
            </a:pPr>
            <a:endParaRPr lang="en-US" sz="1600" dirty="0"/>
          </a:p>
          <a:p>
            <a:r>
              <a:rPr lang="en-US" sz="1600" u="sng" dirty="0">
                <a:hlinkClick r:id="rId6"/>
              </a:rPr>
              <a:t>https://talent.capgemini.com/university/pages/learners_corner/automation_drive_academy/how_do_i_apply_for_certification</a:t>
            </a:r>
            <a:r>
              <a:rPr lang="en-US" sz="1600" u="sng" dirty="0" smtClean="0">
                <a:hlinkClick r:id="rId6"/>
              </a:rPr>
              <a:t>/</a:t>
            </a:r>
            <a:endParaRPr lang="en-US" sz="1600" u="sng" dirty="0" smtClean="0"/>
          </a:p>
          <a:p>
            <a:endParaRPr lang="en-US" sz="1600" u="sng" dirty="0"/>
          </a:p>
          <a:p>
            <a:pPr marL="0" indent="0">
              <a:buNone/>
            </a:pPr>
            <a:endParaRPr lang="en-US" sz="1600" u="sng" dirty="0"/>
          </a:p>
          <a:p>
            <a:pPr marL="0" indent="0">
              <a:buNone/>
            </a:pPr>
            <a:endParaRPr lang="en-US" sz="1600" u="sng" dirty="0" smtClean="0"/>
          </a:p>
          <a:p>
            <a:endParaRPr lang="en-US" sz="1600" u="sng" dirty="0"/>
          </a:p>
          <a:p>
            <a:pPr marL="0" indent="0">
              <a:buNone/>
            </a:pPr>
            <a:endParaRPr lang="en-US" sz="1600" u="sng" dirty="0" smtClean="0"/>
          </a:p>
          <a:p>
            <a:endParaRPr lang="en-US" dirty="0"/>
          </a:p>
        </p:txBody>
      </p:sp>
    </p:spTree>
    <p:extLst>
      <p:ext uri="{BB962C8B-B14F-4D97-AF65-F5344CB8AC3E}">
        <p14:creationId xmlns:p14="http://schemas.microsoft.com/office/powerpoint/2010/main" val="178884185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192&quot;/&gt;&lt;partner val=&quot;61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6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zDbv4V7vT0WxnXgCD5MXW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e11Y1Bb0l0irz8SJoiUMe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Zmxc0iXCQkmeiJMOi0JxK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cF9GXJfe4kWec6UHbfCPK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6kAk9o_lW0Ov.hm_5Xvny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OxU61rCZf0ui2sg3.Ux._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0nVqnsTkbEesDolNHQoqs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Xq6O2oonXUC.Ah4a29V_I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rrxF00J0k2t3oJwY033c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heme/theme1.xml><?xml version="1.0" encoding="utf-8"?>
<a:theme xmlns:a="http://schemas.openxmlformats.org/drawingml/2006/main" name="Automation 2017 4x3">
  <a:themeElements>
    <a:clrScheme name="Automation">
      <a:dk1>
        <a:srgbClr val="00234B"/>
      </a:dk1>
      <a:lt1>
        <a:sysClr val="window" lastClr="FFFFFF"/>
      </a:lt1>
      <a:dk2>
        <a:srgbClr val="9F958F"/>
      </a:dk2>
      <a:lt2>
        <a:srgbClr val="7C7C7C"/>
      </a:lt2>
      <a:accent1>
        <a:srgbClr val="002060"/>
      </a:accent1>
      <a:accent2>
        <a:srgbClr val="0098CC"/>
      </a:accent2>
      <a:accent3>
        <a:srgbClr val="691E7C"/>
      </a:accent3>
      <a:accent4>
        <a:srgbClr val="BDBD00"/>
      </a:accent4>
      <a:accent5>
        <a:srgbClr val="ED771A"/>
      </a:accent5>
      <a:accent6>
        <a:srgbClr val="FECC26"/>
      </a:accent6>
      <a:hlink>
        <a:srgbClr val="0098CC"/>
      </a:hlink>
      <a:folHlink>
        <a:srgbClr val="BB53D5"/>
      </a:folHlink>
    </a:clrScheme>
    <a:fontScheme name="Automation">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6350" cap="flat" cmpd="sng" algn="ctr">
          <a:solidFill>
            <a:schemeClr val="tx2">
              <a:lumMod val="50000"/>
            </a:schemeClr>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914400" rtl="0" eaLnBrk="0" fontAlgn="base" latinLnBrk="0" hangingPunct="0">
          <a:lnSpc>
            <a:spcPct val="85000"/>
          </a:lnSpc>
          <a:spcBef>
            <a:spcPct val="0"/>
          </a:spcBef>
          <a:spcAft>
            <a:spcPct val="0"/>
          </a:spcAft>
          <a:buClrTx/>
          <a:buSzTx/>
          <a:buFontTx/>
          <a:buNone/>
          <a:tabLst/>
          <a:defRPr kumimoji="0" sz="1600" b="1" i="0" u="none" strike="noStrike" cap="none" normalizeH="0" baseline="0" dirty="0" smtClean="0">
            <a:ln>
              <a:noFill/>
            </a:ln>
            <a:solidFill>
              <a:schemeClr val="bg2">
                <a:lumMod val="50000"/>
              </a:schemeClr>
            </a:solidFill>
            <a:effectLst/>
            <a:latin typeface="+mn-lt"/>
            <a:cs typeface="Arial" charset="0"/>
          </a:defRPr>
        </a:defPPr>
      </a:lstStyle>
    </a:spDef>
    <a:lnDef>
      <a:spPr bwMode="auto">
        <a:solidFill>
          <a:schemeClr val="accent6"/>
        </a:solidFill>
        <a:ln w="3175" cap="flat" cmpd="sng" algn="ctr">
          <a:solidFill>
            <a:schemeClr val="tx2"/>
          </a:solidFill>
          <a:prstDash val="solid"/>
          <a:round/>
          <a:headEnd type="none" w="med" len="med"/>
          <a:tailEnd type="none" w="med" len="med"/>
        </a:ln>
        <a:effectLst/>
      </a:spPr>
      <a:bodyPr/>
      <a:lstStyle/>
    </a:lnDef>
    <a:txDef>
      <a:spPr bwMode="auto">
        <a:noFill/>
        <a:ln w="3175">
          <a:solidFill>
            <a:schemeClr val="tx2"/>
          </a:solidFill>
          <a:miter lim="800000"/>
          <a:headEnd/>
          <a:tailEnd/>
        </a:ln>
      </a:spPr>
      <a:bodyPr vert="horz" wrap="square" lIns="91440" tIns="91440" rIns="91440" bIns="91440" numCol="1" anchor="t" anchorCtr="0" compatLnSpc="1">
        <a:prstTxWarp prst="textNoShape">
          <a:avLst/>
        </a:prstTxWarp>
        <a:noAutofit/>
      </a:bodyPr>
      <a:lstStyle>
        <a:defPPr marL="177800" marR="0" indent="-177800" defTabSz="714375" eaLnBrk="0" latinLnBrk="0" hangingPunct="0">
          <a:lnSpc>
            <a:spcPct val="100000"/>
          </a:lnSpc>
          <a:spcBef>
            <a:spcPct val="20000"/>
          </a:spcBef>
          <a:buClr>
            <a:schemeClr val="accent3"/>
          </a:buClr>
          <a:buSzTx/>
          <a:tabLst/>
          <a:defRPr sz="1200" dirty="0" smtClean="0">
            <a:solidFill>
              <a:schemeClr val="bg2"/>
            </a:solidFill>
            <a:latin typeface="+mn-lt"/>
            <a:cs typeface="+mn-cs"/>
          </a:defRPr>
        </a:defPPr>
      </a:lstStyle>
    </a:txDef>
  </a:objectDefaults>
  <a:extraClrSchemeLst/>
  <a:extLst>
    <a:ext uri="{05A4C25C-085E-4340-85A3-A5531E510DB2}">
      <thm15:themeFamily xmlns:thm15="http://schemas.microsoft.com/office/thememl/2012/main" name="Automation 2017 (External)" id="{F07EB14D-3275-4EEB-8007-B3E8CB77048E}" vid="{F1884C9D-D0E7-4FD7-9078-324988EE625C}"/>
    </a:ext>
  </a:extLst>
</a:theme>
</file>

<file path=ppt/theme/theme2.xml><?xml version="1.0" encoding="utf-8"?>
<a:theme xmlns:a="http://schemas.openxmlformats.org/drawingml/2006/main" name="Automation 2017 (External)_Closing Slides ">
  <a:themeElements>
    <a:clrScheme name="Automation">
      <a:dk1>
        <a:srgbClr val="00234B"/>
      </a:dk1>
      <a:lt1>
        <a:sysClr val="window" lastClr="FFFFFF"/>
      </a:lt1>
      <a:dk2>
        <a:srgbClr val="9F958F"/>
      </a:dk2>
      <a:lt2>
        <a:srgbClr val="7C7C7C"/>
      </a:lt2>
      <a:accent1>
        <a:srgbClr val="002060"/>
      </a:accent1>
      <a:accent2>
        <a:srgbClr val="0098CC"/>
      </a:accent2>
      <a:accent3>
        <a:srgbClr val="691E7C"/>
      </a:accent3>
      <a:accent4>
        <a:srgbClr val="BDBD00"/>
      </a:accent4>
      <a:accent5>
        <a:srgbClr val="ED771A"/>
      </a:accent5>
      <a:accent6>
        <a:srgbClr val="FECC26"/>
      </a:accent6>
      <a:hlink>
        <a:srgbClr val="0098CC"/>
      </a:hlink>
      <a:folHlink>
        <a:srgbClr val="BB53D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utomation 2017 (External)" id="{F07EB14D-3275-4EEB-8007-B3E8CB77048E}" vid="{361EBA75-BF0B-43F4-B80B-1003AFAD99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Automation 2017 4x3.potx</Template>
  <TotalTime>8518</TotalTime>
  <Words>683</Words>
  <Application>Microsoft Office PowerPoint</Application>
  <PresentationFormat>A4 Paper (210x297 mm)</PresentationFormat>
  <Paragraphs>109</Paragraphs>
  <Slides>10</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4</vt:i4>
      </vt:variant>
      <vt:variant>
        <vt:lpstr>Slide Titles</vt:lpstr>
      </vt:variant>
      <vt:variant>
        <vt:i4>10</vt:i4>
      </vt:variant>
    </vt:vector>
  </HeadingPairs>
  <TitlesOfParts>
    <vt:vector size="23" baseType="lpstr">
      <vt:lpstr>Arial</vt:lpstr>
      <vt:lpstr>Arial Narrow</vt:lpstr>
      <vt:lpstr>Calibri</vt:lpstr>
      <vt:lpstr>Courier New</vt:lpstr>
      <vt:lpstr>Helvetica Light</vt:lpstr>
      <vt:lpstr>Tahoma</vt:lpstr>
      <vt:lpstr>Wingdings</vt:lpstr>
      <vt:lpstr>Automation 2017 4x3</vt:lpstr>
      <vt:lpstr>Automation 2017 (External)_Closing Slides </vt:lpstr>
      <vt:lpstr>think-cell Slide</vt:lpstr>
      <vt:lpstr>Microsoft Word Document</vt:lpstr>
      <vt:lpstr>Package</vt:lpstr>
      <vt:lpstr>Adobe Acrobat Document</vt:lpstr>
      <vt:lpstr>PowerPoint Presentation</vt:lpstr>
      <vt:lpstr>What is Automation?</vt:lpstr>
      <vt:lpstr>Steps for Automation Certification</vt:lpstr>
      <vt:lpstr>R Programming</vt:lpstr>
      <vt:lpstr>Python</vt:lpstr>
      <vt:lpstr>List of tools and training for level 1 certification</vt:lpstr>
      <vt:lpstr>Automation Tool</vt:lpstr>
      <vt:lpstr>Certification process handbook </vt:lpstr>
      <vt:lpstr>  Useful Information &amp; Links</vt:lpstr>
      <vt:lpstr>PowerPoint Presentation</vt:lpstr>
    </vt:vector>
  </TitlesOfParts>
  <Company>Capgemini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dc:title>
  <dc:creator>Satx</dc:creator>
  <cp:lastModifiedBy>saha, simran</cp:lastModifiedBy>
  <cp:revision>175</cp:revision>
  <dcterms:created xsi:type="dcterms:W3CDTF">2016-12-23T11:44:25Z</dcterms:created>
  <dcterms:modified xsi:type="dcterms:W3CDTF">2019-06-19T08:45:18Z</dcterms:modified>
</cp:coreProperties>
</file>